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f5ae58864e43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c97d17d91b468c"/>
  </p:sldMasterIdLst>
  <p:sldIdLst>
    <p:sldId xmlns:r="http://schemas.openxmlformats.org/officeDocument/2006/relationships" id="256" r:id="R96dc59a0f2e94004"/>
    <p:sldId xmlns:r="http://schemas.openxmlformats.org/officeDocument/2006/relationships" id="257" r:id="R9782c9c6c2ec4384"/>
    <p:sldId xmlns:r="http://schemas.openxmlformats.org/officeDocument/2006/relationships" id="258" r:id="R7efb0f3a52264304"/>
    <p:sldId xmlns:r="http://schemas.openxmlformats.org/officeDocument/2006/relationships" id="259" r:id="Ra81ca17337f24cf5"/>
    <p:sldId xmlns:r="http://schemas.openxmlformats.org/officeDocument/2006/relationships" id="260" r:id="R12e21d9b3db143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97d17d91b468c" /><Relationship Type="http://schemas.openxmlformats.org/officeDocument/2006/relationships/slide" Target="/ppt/slides/slide1.xml" Id="R96dc59a0f2e94004" /><Relationship Type="http://schemas.openxmlformats.org/officeDocument/2006/relationships/slide" Target="/ppt/slides/slide2.xml" Id="R9782c9c6c2ec4384" /><Relationship Type="http://schemas.openxmlformats.org/officeDocument/2006/relationships/slide" Target="/ppt/slides/slide3.xml" Id="R7efb0f3a52264304" /><Relationship Type="http://schemas.openxmlformats.org/officeDocument/2006/relationships/slide" Target="/ppt/slides/slide4.xml" Id="Ra81ca17337f24cf5" /><Relationship Type="http://schemas.openxmlformats.org/officeDocument/2006/relationships/slide" Target="/ppt/slides/slide5.xml" Id="R12e21d9b3db143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facf7115d42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07e91dd454e09" /><Relationship Type="http://schemas.openxmlformats.org/officeDocument/2006/relationships/theme" Target="/ppt/slideMasters/theme/theme1.xml" Id="R1a7cdd3529e143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e07e91dd454e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5e2c45ef5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e2009f50549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77ea2119b46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296c0918645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0134b90c645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ÅSNES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ÅSNES KOMMUNE ble etablert [år] og holder til i Flisa.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2270 Flisa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95 66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post@asnes.kommune.no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www.asnes.kommune.no/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964 948 232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ÅSNES KOMMUNE</a:t>
            </a:r>
          </a:p>
        </p:txBody>
      </p:sp>
    </p:spTree>
  </p:cSld>
  <p:clrMapOvr>
    <a:masterClrMapping xmlns:a="http://schemas.openxmlformats.org/drawingml/2006/main"/>
  </p:clrMapOvr>
</p:sld>
</file>