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30073d8a5643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cedba7fb704bb1"/>
  </p:sldMasterIdLst>
  <p:sldIdLst>
    <p:sldId xmlns:r="http://schemas.openxmlformats.org/officeDocument/2006/relationships" id="256" r:id="R9cc6c7dbd5624a0c"/>
    <p:sldId xmlns:r="http://schemas.openxmlformats.org/officeDocument/2006/relationships" id="257" r:id="R168e26725eea42d0"/>
    <p:sldId xmlns:r="http://schemas.openxmlformats.org/officeDocument/2006/relationships" id="258" r:id="R916b20513fda4cf7"/>
    <p:sldId xmlns:r="http://schemas.openxmlformats.org/officeDocument/2006/relationships" id="259" r:id="R9dc3def71daf461a"/>
    <p:sldId xmlns:r="http://schemas.openxmlformats.org/officeDocument/2006/relationships" id="260" r:id="R764ad2285a854744"/>
    <p:sldId xmlns:r="http://schemas.openxmlformats.org/officeDocument/2006/relationships" id="261" r:id="Rf447f43b77e44cb0"/>
    <p:sldId xmlns:r="http://schemas.openxmlformats.org/officeDocument/2006/relationships" id="262" r:id="R9a08772516874c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cedba7fb704bb1" /><Relationship Type="http://schemas.openxmlformats.org/officeDocument/2006/relationships/slide" Target="/ppt/slides/slide1.xml" Id="R9cc6c7dbd5624a0c" /><Relationship Type="http://schemas.openxmlformats.org/officeDocument/2006/relationships/slide" Target="/ppt/slides/slide2.xml" Id="R168e26725eea42d0" /><Relationship Type="http://schemas.openxmlformats.org/officeDocument/2006/relationships/slide" Target="/ppt/slides/slide3.xml" Id="R916b20513fda4cf7" /><Relationship Type="http://schemas.openxmlformats.org/officeDocument/2006/relationships/slide" Target="/ppt/slides/slide4.xml" Id="R9dc3def71daf461a" /><Relationship Type="http://schemas.openxmlformats.org/officeDocument/2006/relationships/slide" Target="/ppt/slides/slide5.xml" Id="R764ad2285a854744" /><Relationship Type="http://schemas.openxmlformats.org/officeDocument/2006/relationships/slide" Target="/ppt/slides/slide6.xml" Id="Rf447f43b77e44cb0" /><Relationship Type="http://schemas.openxmlformats.org/officeDocument/2006/relationships/slide" Target="/ppt/slides/slide7.xml" Id="R9a08772516874c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13783fcb3349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a72355c3c4c7d" /><Relationship Type="http://schemas.openxmlformats.org/officeDocument/2006/relationships/theme" Target="/ppt/slideMasters/theme/theme1.xml" Id="R34c8e81f7cda4a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5a72355c3c4c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4f3010a0fc46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992a90a684c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eb08b0fd947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5caa7b7e54f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75dcfa8eb45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b66dfff7d4b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d6041af87847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ENTREPRENØR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178 641 835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150 079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1 504 836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45 887 996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83 989 937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SKAUG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Stubberudveien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24 89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post@osloentrep.no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964 676 607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