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f41a1be070345b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07919eea9c2438c"/>
  </p:sldMasterIdLst>
  <p:sldIdLst>
    <p:sldId xmlns:r="http://schemas.openxmlformats.org/officeDocument/2006/relationships" id="256" r:id="Rb695d768b00b40ac"/>
    <p:sldId xmlns:r="http://schemas.openxmlformats.org/officeDocument/2006/relationships" id="257" r:id="Rda34b242cfb945cb"/>
    <p:sldId xmlns:r="http://schemas.openxmlformats.org/officeDocument/2006/relationships" id="258" r:id="Rea0d1bbf57424a07"/>
    <p:sldId xmlns:r="http://schemas.openxmlformats.org/officeDocument/2006/relationships" id="259" r:id="R922b2d83d6b24e47"/>
    <p:sldId xmlns:r="http://schemas.openxmlformats.org/officeDocument/2006/relationships" id="260" r:id="Rcc6c3b1966dc4296"/>
    <p:sldId xmlns:r="http://schemas.openxmlformats.org/officeDocument/2006/relationships" id="261" r:id="R6c8ba1bcbcdd4c54"/>
    <p:sldId xmlns:r="http://schemas.openxmlformats.org/officeDocument/2006/relationships" id="262" r:id="Ra84c670f7c404e8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7919eea9c2438c" /><Relationship Type="http://schemas.openxmlformats.org/officeDocument/2006/relationships/slide" Target="/ppt/slides/slide1.xml" Id="Rb695d768b00b40ac" /><Relationship Type="http://schemas.openxmlformats.org/officeDocument/2006/relationships/slide" Target="/ppt/slides/slide2.xml" Id="Rda34b242cfb945cb" /><Relationship Type="http://schemas.openxmlformats.org/officeDocument/2006/relationships/slide" Target="/ppt/slides/slide3.xml" Id="Rea0d1bbf57424a07" /><Relationship Type="http://schemas.openxmlformats.org/officeDocument/2006/relationships/slide" Target="/ppt/slides/slide4.xml" Id="R922b2d83d6b24e47" /><Relationship Type="http://schemas.openxmlformats.org/officeDocument/2006/relationships/slide" Target="/ppt/slides/slide5.xml" Id="Rcc6c3b1966dc4296" /><Relationship Type="http://schemas.openxmlformats.org/officeDocument/2006/relationships/slide" Target="/ppt/slides/slide6.xml" Id="R6c8ba1bcbcdd4c54" /><Relationship Type="http://schemas.openxmlformats.org/officeDocument/2006/relationships/slide" Target="/ppt/slides/slide7.xml" Id="Ra84c670f7c404e8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fd316dabc340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5e5a69c59b4c0d" /><Relationship Type="http://schemas.openxmlformats.org/officeDocument/2006/relationships/theme" Target="/ppt/slideMasters/theme/theme1.xml" Id="Re185b74559154e0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b5e5a69c59b4c0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339b8839b94f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c0051f2dad48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d19557211148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e688f524b7475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67b0097ff04ff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0cc0998f134fb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b49eadf4af47b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OSLO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 ENTREPRENØR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111 950 873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335 460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1 310 456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43 390 585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80 339 062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SKAUG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Stubberudveien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24 89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post@osloentrep.no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964 676 607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ENTREPRENØR AS</a:t>
            </a:r>
          </a:p>
        </p:txBody>
      </p:sp>
    </p:spTree>
  </p:cSld>
  <p:clrMapOvr>
    <a:masterClrMapping xmlns:a="http://schemas.openxmlformats.org/drawingml/2006/main"/>
  </p:clrMapOvr>
</p:sld>
</file>