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06af4c4f8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a2f340bd794253"/>
  </p:sldMasterIdLst>
  <p:sldIdLst>
    <p:sldId xmlns:r="http://schemas.openxmlformats.org/officeDocument/2006/relationships" id="256" r:id="R02324c19369b4cdf"/>
    <p:sldId xmlns:r="http://schemas.openxmlformats.org/officeDocument/2006/relationships" id="257" r:id="R02fe8bb37d4d4841"/>
    <p:sldId xmlns:r="http://schemas.openxmlformats.org/officeDocument/2006/relationships" id="258" r:id="R688092aebd3749f3"/>
    <p:sldId xmlns:r="http://schemas.openxmlformats.org/officeDocument/2006/relationships" id="259" r:id="R0b8d8dadf81b4b2c"/>
    <p:sldId xmlns:r="http://schemas.openxmlformats.org/officeDocument/2006/relationships" id="260" r:id="R7d3c18d3915e4bb5"/>
    <p:sldId xmlns:r="http://schemas.openxmlformats.org/officeDocument/2006/relationships" id="261" r:id="Rbce205ec19cc4ea9"/>
    <p:sldId xmlns:r="http://schemas.openxmlformats.org/officeDocument/2006/relationships" id="262" r:id="R0a33104450e947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2f340bd794253" /><Relationship Type="http://schemas.openxmlformats.org/officeDocument/2006/relationships/slide" Target="/ppt/slides/slide1.xml" Id="R02324c19369b4cdf" /><Relationship Type="http://schemas.openxmlformats.org/officeDocument/2006/relationships/slide" Target="/ppt/slides/slide2.xml" Id="R02fe8bb37d4d4841" /><Relationship Type="http://schemas.openxmlformats.org/officeDocument/2006/relationships/slide" Target="/ppt/slides/slide3.xml" Id="R688092aebd3749f3" /><Relationship Type="http://schemas.openxmlformats.org/officeDocument/2006/relationships/slide" Target="/ppt/slides/slide4.xml" Id="R0b8d8dadf81b4b2c" /><Relationship Type="http://schemas.openxmlformats.org/officeDocument/2006/relationships/slide" Target="/ppt/slides/slide5.xml" Id="R7d3c18d3915e4bb5" /><Relationship Type="http://schemas.openxmlformats.org/officeDocument/2006/relationships/slide" Target="/ppt/slides/slide6.xml" Id="Rbce205ec19cc4ea9" /><Relationship Type="http://schemas.openxmlformats.org/officeDocument/2006/relationships/slide" Target="/ppt/slides/slide7.xml" Id="R0a33104450e947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af98dde46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a0f07893345ff" /><Relationship Type="http://schemas.openxmlformats.org/officeDocument/2006/relationships/theme" Target="/ppt/slideMasters/theme/theme1.xml" Id="Rb730059ac2644f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a0f07893345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67a958ca74f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1d98d7687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2cfc7ebae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5240227ea41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6ef7f53ad44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bbae4ca024b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1b6c11ed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BYGG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 BYGG 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HELGE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14 14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mbvas@broadpark.no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963 763 921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