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6bd2801cb042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59ade39fc24b2f"/>
  </p:sldMasterIdLst>
  <p:sldIdLst>
    <p:sldId xmlns:r="http://schemas.openxmlformats.org/officeDocument/2006/relationships" id="256" r:id="R593d92e5ff204ae9"/>
    <p:sldId xmlns:r="http://schemas.openxmlformats.org/officeDocument/2006/relationships" id="257" r:id="R4c18663bef8f4b96"/>
    <p:sldId xmlns:r="http://schemas.openxmlformats.org/officeDocument/2006/relationships" id="258" r:id="Rbc43d3a082d94bc8"/>
    <p:sldId xmlns:r="http://schemas.openxmlformats.org/officeDocument/2006/relationships" id="259" r:id="R780a952b4bb84a40"/>
    <p:sldId xmlns:r="http://schemas.openxmlformats.org/officeDocument/2006/relationships" id="260" r:id="Re5c39dcbbd5b488a"/>
    <p:sldId xmlns:r="http://schemas.openxmlformats.org/officeDocument/2006/relationships" id="261" r:id="R785f07904aad44c4"/>
    <p:sldId xmlns:r="http://schemas.openxmlformats.org/officeDocument/2006/relationships" id="262" r:id="R69380bc0305445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59ade39fc24b2f" /><Relationship Type="http://schemas.openxmlformats.org/officeDocument/2006/relationships/slide" Target="/ppt/slides/slide1.xml" Id="R593d92e5ff204ae9" /><Relationship Type="http://schemas.openxmlformats.org/officeDocument/2006/relationships/slide" Target="/ppt/slides/slide2.xml" Id="R4c18663bef8f4b96" /><Relationship Type="http://schemas.openxmlformats.org/officeDocument/2006/relationships/slide" Target="/ppt/slides/slide3.xml" Id="Rbc43d3a082d94bc8" /><Relationship Type="http://schemas.openxmlformats.org/officeDocument/2006/relationships/slide" Target="/ppt/slides/slide4.xml" Id="R780a952b4bb84a40" /><Relationship Type="http://schemas.openxmlformats.org/officeDocument/2006/relationships/slide" Target="/ppt/slides/slide5.xml" Id="Re5c39dcbbd5b488a" /><Relationship Type="http://schemas.openxmlformats.org/officeDocument/2006/relationships/slide" Target="/ppt/slides/slide6.xml" Id="R785f07904aad44c4" /><Relationship Type="http://schemas.openxmlformats.org/officeDocument/2006/relationships/slide" Target="/ppt/slides/slide7.xml" Id="R69380bc0305445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2cf11752840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a340dcb3e4a81" /><Relationship Type="http://schemas.openxmlformats.org/officeDocument/2006/relationships/theme" Target="/ppt/slideMasters/theme/theme1.xml" Id="R57758effb8884d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6a340dcb3e4a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b950a878c45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c8d175d374b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22c4df52448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642f88b1e48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88f8fa80741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7720c25d643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20421f43a45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TØMRERMESTERFIRMAET LBL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13 704 772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JAN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KNUT BJØRNAR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