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57ab6a6eb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957093196945a2"/>
  </p:sldMasterIdLst>
  <p:sldIdLst>
    <p:sldId xmlns:r="http://schemas.openxmlformats.org/officeDocument/2006/relationships" id="256" r:id="Rae3b76bd26d44022"/>
    <p:sldId xmlns:r="http://schemas.openxmlformats.org/officeDocument/2006/relationships" id="257" r:id="R5ebc582eb7424116"/>
    <p:sldId xmlns:r="http://schemas.openxmlformats.org/officeDocument/2006/relationships" id="258" r:id="R98bdecd0dc27478b"/>
    <p:sldId xmlns:r="http://schemas.openxmlformats.org/officeDocument/2006/relationships" id="259" r:id="R27b6825b5f464d0a"/>
    <p:sldId xmlns:r="http://schemas.openxmlformats.org/officeDocument/2006/relationships" id="260" r:id="R024593c1b38442c4"/>
    <p:sldId xmlns:r="http://schemas.openxmlformats.org/officeDocument/2006/relationships" id="261" r:id="R698d0cf84d4044ce"/>
    <p:sldId xmlns:r="http://schemas.openxmlformats.org/officeDocument/2006/relationships" id="262" r:id="R2152598e2a0648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957093196945a2" /><Relationship Type="http://schemas.openxmlformats.org/officeDocument/2006/relationships/slide" Target="/ppt/slides/slide1.xml" Id="Rae3b76bd26d44022" /><Relationship Type="http://schemas.openxmlformats.org/officeDocument/2006/relationships/slide" Target="/ppt/slides/slide2.xml" Id="R5ebc582eb7424116" /><Relationship Type="http://schemas.openxmlformats.org/officeDocument/2006/relationships/slide" Target="/ppt/slides/slide3.xml" Id="R98bdecd0dc27478b" /><Relationship Type="http://schemas.openxmlformats.org/officeDocument/2006/relationships/slide" Target="/ppt/slides/slide4.xml" Id="R27b6825b5f464d0a" /><Relationship Type="http://schemas.openxmlformats.org/officeDocument/2006/relationships/slide" Target="/ppt/slides/slide5.xml" Id="R024593c1b38442c4" /><Relationship Type="http://schemas.openxmlformats.org/officeDocument/2006/relationships/slide" Target="/ppt/slides/slide6.xml" Id="R698d0cf84d4044ce" /><Relationship Type="http://schemas.openxmlformats.org/officeDocument/2006/relationships/slide" Target="/ppt/slides/slide7.xml" Id="R2152598e2a0648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8837089c11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0682ef4e745b9" /><Relationship Type="http://schemas.openxmlformats.org/officeDocument/2006/relationships/theme" Target="/ppt/slideMasters/theme/theme1.xml" Id="R3b1d6e942cea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0682ef4e7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cbba622e44d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414eb8cc740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56df8cd89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a9a848d1e42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f6e8f96024b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26eb4d386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60768752a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62 459 597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−4 153 250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−3 774 829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19 673 170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45 031 866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 I SØR UTVIKLING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LØLAND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ANDRÉ JORE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ENGEDAL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10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963 520 913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AGDERBYGG AS</a:t>
            </a:r>
          </a:p>
        </p:txBody>
      </p:sp>
    </p:spTree>
  </p:cSld>
  <p:clrMapOvr>
    <a:masterClrMapping xmlns:a="http://schemas.openxmlformats.org/drawingml/2006/main"/>
  </p:clrMapOvr>
</p:sld>
</file>