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554c39a8034b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e35e134f0943d6"/>
  </p:sldMasterIdLst>
  <p:sldIdLst>
    <p:sldId xmlns:r="http://schemas.openxmlformats.org/officeDocument/2006/relationships" id="256" r:id="Rd8db4cff48224ad1"/>
    <p:sldId xmlns:r="http://schemas.openxmlformats.org/officeDocument/2006/relationships" id="257" r:id="Rb20a8cd680ac47f1"/>
    <p:sldId xmlns:r="http://schemas.openxmlformats.org/officeDocument/2006/relationships" id="258" r:id="R6fead5121a8942ae"/>
    <p:sldId xmlns:r="http://schemas.openxmlformats.org/officeDocument/2006/relationships" id="259" r:id="R1e509351fd414ac2"/>
    <p:sldId xmlns:r="http://schemas.openxmlformats.org/officeDocument/2006/relationships" id="260" r:id="Re3ae349eaf2f43f1"/>
    <p:sldId xmlns:r="http://schemas.openxmlformats.org/officeDocument/2006/relationships" id="261" r:id="Ra09a594e658b4bff"/>
    <p:sldId xmlns:r="http://schemas.openxmlformats.org/officeDocument/2006/relationships" id="262" r:id="R59104b8cb3ac4c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e35e134f0943d6" /><Relationship Type="http://schemas.openxmlformats.org/officeDocument/2006/relationships/slide" Target="/ppt/slides/slide1.xml" Id="Rd8db4cff48224ad1" /><Relationship Type="http://schemas.openxmlformats.org/officeDocument/2006/relationships/slide" Target="/ppt/slides/slide2.xml" Id="Rb20a8cd680ac47f1" /><Relationship Type="http://schemas.openxmlformats.org/officeDocument/2006/relationships/slide" Target="/ppt/slides/slide3.xml" Id="R6fead5121a8942ae" /><Relationship Type="http://schemas.openxmlformats.org/officeDocument/2006/relationships/slide" Target="/ppt/slides/slide4.xml" Id="R1e509351fd414ac2" /><Relationship Type="http://schemas.openxmlformats.org/officeDocument/2006/relationships/slide" Target="/ppt/slides/slide5.xml" Id="Re3ae349eaf2f43f1" /><Relationship Type="http://schemas.openxmlformats.org/officeDocument/2006/relationships/slide" Target="/ppt/slides/slide6.xml" Id="Ra09a594e658b4bff" /><Relationship Type="http://schemas.openxmlformats.org/officeDocument/2006/relationships/slide" Target="/ppt/slides/slide7.xml" Id="R59104b8cb3ac4c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2b127722e644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530095162463f" /><Relationship Type="http://schemas.openxmlformats.org/officeDocument/2006/relationships/theme" Target="/ppt/slideMasters/theme/theme1.xml" Id="R920cb47bca5942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d53009516246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d721bd45f41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d7d35d42f45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369109b024c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365145e6749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4d11fdfb24f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fe7526fb849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d90c5446e47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AGDERBYGG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62 459 597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−4 153 250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−3 774 829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19 673 170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45 031 866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 I SØR UTVIKLING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JØRUND LØLAND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ANDRÉ JORE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ENGEDAL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10 60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post@agderbygg.no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963 520 913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