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68b4eb707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29c0a29184939"/>
  </p:sldMasterIdLst>
  <p:sldIdLst>
    <p:sldId xmlns:r="http://schemas.openxmlformats.org/officeDocument/2006/relationships" id="256" r:id="R1f3a942478854b8b"/>
    <p:sldId xmlns:r="http://schemas.openxmlformats.org/officeDocument/2006/relationships" id="257" r:id="R8c317bbd696e4bd5"/>
    <p:sldId xmlns:r="http://schemas.openxmlformats.org/officeDocument/2006/relationships" id="258" r:id="Rd23d0e8cb9fa48b6"/>
    <p:sldId xmlns:r="http://schemas.openxmlformats.org/officeDocument/2006/relationships" id="259" r:id="Re40b9d3847014d2e"/>
    <p:sldId xmlns:r="http://schemas.openxmlformats.org/officeDocument/2006/relationships" id="260" r:id="R5449007c9859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29c0a29184939" /><Relationship Type="http://schemas.openxmlformats.org/officeDocument/2006/relationships/slide" Target="/ppt/slides/slide1.xml" Id="R1f3a942478854b8b" /><Relationship Type="http://schemas.openxmlformats.org/officeDocument/2006/relationships/slide" Target="/ppt/slides/slide2.xml" Id="R8c317bbd696e4bd5" /><Relationship Type="http://schemas.openxmlformats.org/officeDocument/2006/relationships/slide" Target="/ppt/slides/slide3.xml" Id="Rd23d0e8cb9fa48b6" /><Relationship Type="http://schemas.openxmlformats.org/officeDocument/2006/relationships/slide" Target="/ppt/slides/slide4.xml" Id="Re40b9d3847014d2e" /><Relationship Type="http://schemas.openxmlformats.org/officeDocument/2006/relationships/slide" Target="/ppt/slides/slide5.xml" Id="R5449007c9859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a265b1a5f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f67bb6ad4d65" /><Relationship Type="http://schemas.openxmlformats.org/officeDocument/2006/relationships/theme" Target="/ppt/slideMasters/theme/theme1.xml" Id="R3d67a1c46928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9f67bb6ad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8bb2a9224c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bfc2c037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fd9d638a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85e9a13d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918e78dc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