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20665cef4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9f6047e00424f"/>
  </p:sldMasterIdLst>
  <p:sldIdLst>
    <p:sldId xmlns:r="http://schemas.openxmlformats.org/officeDocument/2006/relationships" id="256" r:id="R6f8f862ceab84845"/>
    <p:sldId xmlns:r="http://schemas.openxmlformats.org/officeDocument/2006/relationships" id="257" r:id="Re54fe803e8234f8a"/>
    <p:sldId xmlns:r="http://schemas.openxmlformats.org/officeDocument/2006/relationships" id="258" r:id="R5133a73489304cf9"/>
    <p:sldId xmlns:r="http://schemas.openxmlformats.org/officeDocument/2006/relationships" id="259" r:id="R21af5e015ef84784"/>
    <p:sldId xmlns:r="http://schemas.openxmlformats.org/officeDocument/2006/relationships" id="260" r:id="Rd65958dbe58d4967"/>
    <p:sldId xmlns:r="http://schemas.openxmlformats.org/officeDocument/2006/relationships" id="261" r:id="R0c7d61ef553c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9f6047e00424f" /><Relationship Type="http://schemas.openxmlformats.org/officeDocument/2006/relationships/slide" Target="/ppt/slides/slide1.xml" Id="R6f8f862ceab84845" /><Relationship Type="http://schemas.openxmlformats.org/officeDocument/2006/relationships/slide" Target="/ppt/slides/slide2.xml" Id="Re54fe803e8234f8a" /><Relationship Type="http://schemas.openxmlformats.org/officeDocument/2006/relationships/slide" Target="/ppt/slides/slide3.xml" Id="R5133a73489304cf9" /><Relationship Type="http://schemas.openxmlformats.org/officeDocument/2006/relationships/slide" Target="/ppt/slides/slide4.xml" Id="R21af5e015ef84784" /><Relationship Type="http://schemas.openxmlformats.org/officeDocument/2006/relationships/slide" Target="/ppt/slides/slide5.xml" Id="Rd65958dbe58d4967" /><Relationship Type="http://schemas.openxmlformats.org/officeDocument/2006/relationships/slide" Target="/ppt/slides/slide6.xml" Id="R0c7d61ef553c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4efa9f963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447496d5c4482" /><Relationship Type="http://schemas.openxmlformats.org/officeDocument/2006/relationships/theme" Target="/ppt/slideMasters/theme/theme1.xml" Id="R543cfda1deeb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447496d5c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42af47a25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e788d7bd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014caca3c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691d1b6c7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e60a69cf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f7dc8fd245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GILJE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361 398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11 780 604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16 284 655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963 479 549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