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3b0b60429944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756088e5524c5c"/>
  </p:sldMasterIdLst>
  <p:sldIdLst>
    <p:sldId xmlns:r="http://schemas.openxmlformats.org/officeDocument/2006/relationships" id="256" r:id="Rfdd2d46d3ee24a62"/>
    <p:sldId xmlns:r="http://schemas.openxmlformats.org/officeDocument/2006/relationships" id="257" r:id="Rce268d43c67d4cb4"/>
    <p:sldId xmlns:r="http://schemas.openxmlformats.org/officeDocument/2006/relationships" id="258" r:id="R41e6eabb448341fe"/>
    <p:sldId xmlns:r="http://schemas.openxmlformats.org/officeDocument/2006/relationships" id="259" r:id="R1d4d2503d2f346ea"/>
    <p:sldId xmlns:r="http://schemas.openxmlformats.org/officeDocument/2006/relationships" id="260" r:id="R10a8a22731734e60"/>
    <p:sldId xmlns:r="http://schemas.openxmlformats.org/officeDocument/2006/relationships" id="261" r:id="R7b23380f635645b3"/>
    <p:sldId xmlns:r="http://schemas.openxmlformats.org/officeDocument/2006/relationships" id="262" r:id="Re176ded6229b4b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56088e5524c5c" /><Relationship Type="http://schemas.openxmlformats.org/officeDocument/2006/relationships/slide" Target="/ppt/slides/slide1.xml" Id="Rfdd2d46d3ee24a62" /><Relationship Type="http://schemas.openxmlformats.org/officeDocument/2006/relationships/slide" Target="/ppt/slides/slide2.xml" Id="Rce268d43c67d4cb4" /><Relationship Type="http://schemas.openxmlformats.org/officeDocument/2006/relationships/slide" Target="/ppt/slides/slide3.xml" Id="R41e6eabb448341fe" /><Relationship Type="http://schemas.openxmlformats.org/officeDocument/2006/relationships/slide" Target="/ppt/slides/slide4.xml" Id="R1d4d2503d2f346ea" /><Relationship Type="http://schemas.openxmlformats.org/officeDocument/2006/relationships/slide" Target="/ppt/slides/slide5.xml" Id="R10a8a22731734e60" /><Relationship Type="http://schemas.openxmlformats.org/officeDocument/2006/relationships/slide" Target="/ppt/slides/slide6.xml" Id="R7b23380f635645b3" /><Relationship Type="http://schemas.openxmlformats.org/officeDocument/2006/relationships/slide" Target="/ppt/slides/slide7.xml" Id="Re176ded6229b4b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e5e2c0dbc345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dac7d476f41f8" /><Relationship Type="http://schemas.openxmlformats.org/officeDocument/2006/relationships/theme" Target="/ppt/slideMasters/theme/theme1.xml" Id="Rfdf3c57a938743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cdac7d476f41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9bf88abd84e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d537e079048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9302e43cc40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22ed6bd704f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f8c0efbb141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1565fd97844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84a4e2ecd48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NORBIL EIENDOM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NORBIL EIENDOM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2 355 142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5 055 086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7 326 360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INGAR ELLING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ILJEN HELEN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MARIANNE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Rundhågen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963 401 949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