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c5529241e54e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d4418a07654e14"/>
  </p:sldMasterIdLst>
  <p:sldIdLst>
    <p:sldId xmlns:r="http://schemas.openxmlformats.org/officeDocument/2006/relationships" id="256" r:id="Rdb9f6f07ed97471a"/>
    <p:sldId xmlns:r="http://schemas.openxmlformats.org/officeDocument/2006/relationships" id="257" r:id="R370a0e03c7144083"/>
    <p:sldId xmlns:r="http://schemas.openxmlformats.org/officeDocument/2006/relationships" id="258" r:id="Rfcf5ef682ca04034"/>
    <p:sldId xmlns:r="http://schemas.openxmlformats.org/officeDocument/2006/relationships" id="259" r:id="R7ca3fac458a14a15"/>
    <p:sldId xmlns:r="http://schemas.openxmlformats.org/officeDocument/2006/relationships" id="260" r:id="Rd2c9433fea35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4418a07654e14" /><Relationship Type="http://schemas.openxmlformats.org/officeDocument/2006/relationships/slide" Target="/ppt/slides/slide1.xml" Id="Rdb9f6f07ed97471a" /><Relationship Type="http://schemas.openxmlformats.org/officeDocument/2006/relationships/slide" Target="/ppt/slides/slide2.xml" Id="R370a0e03c7144083" /><Relationship Type="http://schemas.openxmlformats.org/officeDocument/2006/relationships/slide" Target="/ppt/slides/slide3.xml" Id="Rfcf5ef682ca04034" /><Relationship Type="http://schemas.openxmlformats.org/officeDocument/2006/relationships/slide" Target="/ppt/slides/slide4.xml" Id="R7ca3fac458a14a15" /><Relationship Type="http://schemas.openxmlformats.org/officeDocument/2006/relationships/slide" Target="/ppt/slides/slide5.xml" Id="Rd2c9433fea35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6a1d25faf41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4185736e2498a" /><Relationship Type="http://schemas.openxmlformats.org/officeDocument/2006/relationships/theme" Target="/ppt/slideMasters/theme/theme1.xml" Id="Rd9b1757a9d6f45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34185736e2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0c55dbbf649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cefba725241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e2b695b594a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3911ec5b7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a64ede09048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