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4fbbbe83cc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98f1cad41b4efe"/>
  </p:sldMasterIdLst>
  <p:sldIdLst>
    <p:sldId xmlns:r="http://schemas.openxmlformats.org/officeDocument/2006/relationships" id="256" r:id="R8878185a2d8d450e"/>
    <p:sldId xmlns:r="http://schemas.openxmlformats.org/officeDocument/2006/relationships" id="257" r:id="R75fc5866a8234b3a"/>
    <p:sldId xmlns:r="http://schemas.openxmlformats.org/officeDocument/2006/relationships" id="258" r:id="R4ec9a9cf19f64f2a"/>
    <p:sldId xmlns:r="http://schemas.openxmlformats.org/officeDocument/2006/relationships" id="259" r:id="R1e73c7b74c5143de"/>
    <p:sldId xmlns:r="http://schemas.openxmlformats.org/officeDocument/2006/relationships" id="260" r:id="Raa5273208bf541e3"/>
    <p:sldId xmlns:r="http://schemas.openxmlformats.org/officeDocument/2006/relationships" id="261" r:id="R41cdc6d058c64978"/>
    <p:sldId xmlns:r="http://schemas.openxmlformats.org/officeDocument/2006/relationships" id="262" r:id="Re6752d3cd095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8f1cad41b4efe" /><Relationship Type="http://schemas.openxmlformats.org/officeDocument/2006/relationships/slide" Target="/ppt/slides/slide1.xml" Id="R8878185a2d8d450e" /><Relationship Type="http://schemas.openxmlformats.org/officeDocument/2006/relationships/slide" Target="/ppt/slides/slide2.xml" Id="R75fc5866a8234b3a" /><Relationship Type="http://schemas.openxmlformats.org/officeDocument/2006/relationships/slide" Target="/ppt/slides/slide3.xml" Id="R4ec9a9cf19f64f2a" /><Relationship Type="http://schemas.openxmlformats.org/officeDocument/2006/relationships/slide" Target="/ppt/slides/slide4.xml" Id="R1e73c7b74c5143de" /><Relationship Type="http://schemas.openxmlformats.org/officeDocument/2006/relationships/slide" Target="/ppt/slides/slide5.xml" Id="Raa5273208bf541e3" /><Relationship Type="http://schemas.openxmlformats.org/officeDocument/2006/relationships/slide" Target="/ppt/slides/slide6.xml" Id="R41cdc6d058c64978" /><Relationship Type="http://schemas.openxmlformats.org/officeDocument/2006/relationships/slide" Target="/ppt/slides/slide7.xml" Id="Re6752d3cd095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04562d081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65d0339a447a9" /><Relationship Type="http://schemas.openxmlformats.org/officeDocument/2006/relationships/theme" Target="/ppt/slideMasters/theme/theme1.xml" Id="R59d8069661ff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765d0339a447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a0bafcd3048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3f0e8c51147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0d17b673241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5bc1e473d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c9b12abe043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1abdab13d47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629067c254c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