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f2ad3602e24d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cd34100d554b6b"/>
  </p:sldMasterIdLst>
  <p:sldIdLst>
    <p:sldId xmlns:r="http://schemas.openxmlformats.org/officeDocument/2006/relationships" id="256" r:id="R3c4f10b4e6164fdf"/>
    <p:sldId xmlns:r="http://schemas.openxmlformats.org/officeDocument/2006/relationships" id="257" r:id="Rb4fce4cc610e48e8"/>
    <p:sldId xmlns:r="http://schemas.openxmlformats.org/officeDocument/2006/relationships" id="258" r:id="Rc4e27bc35fed4ddb"/>
    <p:sldId xmlns:r="http://schemas.openxmlformats.org/officeDocument/2006/relationships" id="259" r:id="Rcc971f0c07d64094"/>
    <p:sldId xmlns:r="http://schemas.openxmlformats.org/officeDocument/2006/relationships" id="260" r:id="R9f02ff5e4b89454f"/>
    <p:sldId xmlns:r="http://schemas.openxmlformats.org/officeDocument/2006/relationships" id="261" r:id="R6650ccaecf0546f8"/>
    <p:sldId xmlns:r="http://schemas.openxmlformats.org/officeDocument/2006/relationships" id="262" r:id="R4e11100bd15444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cd34100d554b6b" /><Relationship Type="http://schemas.openxmlformats.org/officeDocument/2006/relationships/slide" Target="/ppt/slides/slide1.xml" Id="R3c4f10b4e6164fdf" /><Relationship Type="http://schemas.openxmlformats.org/officeDocument/2006/relationships/slide" Target="/ppt/slides/slide2.xml" Id="Rb4fce4cc610e48e8" /><Relationship Type="http://schemas.openxmlformats.org/officeDocument/2006/relationships/slide" Target="/ppt/slides/slide3.xml" Id="Rc4e27bc35fed4ddb" /><Relationship Type="http://schemas.openxmlformats.org/officeDocument/2006/relationships/slide" Target="/ppt/slides/slide4.xml" Id="Rcc971f0c07d64094" /><Relationship Type="http://schemas.openxmlformats.org/officeDocument/2006/relationships/slide" Target="/ppt/slides/slide5.xml" Id="R9f02ff5e4b89454f" /><Relationship Type="http://schemas.openxmlformats.org/officeDocument/2006/relationships/slide" Target="/ppt/slides/slide6.xml" Id="R6650ccaecf0546f8" /><Relationship Type="http://schemas.openxmlformats.org/officeDocument/2006/relationships/slide" Target="/ppt/slides/slide7.xml" Id="R4e11100bd15444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75d679d01d47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388b7435d648e1" /><Relationship Type="http://schemas.openxmlformats.org/officeDocument/2006/relationships/theme" Target="/ppt/slideMasters/theme/theme1.xml" Id="Red00579ace0e4f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388b7435d648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a85b8edf8b41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99cebeaac449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42bb6f69e64e5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8c49d5499444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2a28acc40d42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da5efaa4b34e6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bd77becc12401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STELLA INDUSTRIER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STELLA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STELLA INDUSTRIER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STELLA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STELLA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STELLA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−3 245 343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96 832 775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399 098 583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412 439 044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STELLA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STELLA AS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SØLLE INVEST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STELLA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Fridtjof Nansens plass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24 02 80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962 155 332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STELLA INDUSTRIER AS</a:t>
            </a:r>
          </a:p>
        </p:txBody>
      </p:sp>
    </p:spTree>
  </p:cSld>
  <p:clrMapOvr>
    <a:masterClrMapping xmlns:a="http://schemas.openxmlformats.org/drawingml/2006/main"/>
  </p:clrMapOvr>
</p:sld>
</file>