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11f3b944a244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d80cdfecd94ecf"/>
  </p:sldMasterIdLst>
  <p:sldIdLst>
    <p:sldId xmlns:r="http://schemas.openxmlformats.org/officeDocument/2006/relationships" id="256" r:id="R1a0aa3b660094192"/>
    <p:sldId xmlns:r="http://schemas.openxmlformats.org/officeDocument/2006/relationships" id="257" r:id="R69427e6e45b1472e"/>
    <p:sldId xmlns:r="http://schemas.openxmlformats.org/officeDocument/2006/relationships" id="258" r:id="Re31ea6c081804f5e"/>
    <p:sldId xmlns:r="http://schemas.openxmlformats.org/officeDocument/2006/relationships" id="259" r:id="R64880d44c4894e13"/>
    <p:sldId xmlns:r="http://schemas.openxmlformats.org/officeDocument/2006/relationships" id="260" r:id="R46f19b497ef44d68"/>
    <p:sldId xmlns:r="http://schemas.openxmlformats.org/officeDocument/2006/relationships" id="261" r:id="R12be66a941504d47"/>
    <p:sldId xmlns:r="http://schemas.openxmlformats.org/officeDocument/2006/relationships" id="262" r:id="R7d7d04d8a1a74a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80cdfecd94ecf" /><Relationship Type="http://schemas.openxmlformats.org/officeDocument/2006/relationships/slide" Target="/ppt/slides/slide1.xml" Id="R1a0aa3b660094192" /><Relationship Type="http://schemas.openxmlformats.org/officeDocument/2006/relationships/slide" Target="/ppt/slides/slide2.xml" Id="R69427e6e45b1472e" /><Relationship Type="http://schemas.openxmlformats.org/officeDocument/2006/relationships/slide" Target="/ppt/slides/slide3.xml" Id="Re31ea6c081804f5e" /><Relationship Type="http://schemas.openxmlformats.org/officeDocument/2006/relationships/slide" Target="/ppt/slides/slide4.xml" Id="R64880d44c4894e13" /><Relationship Type="http://schemas.openxmlformats.org/officeDocument/2006/relationships/slide" Target="/ppt/slides/slide5.xml" Id="R46f19b497ef44d68" /><Relationship Type="http://schemas.openxmlformats.org/officeDocument/2006/relationships/slide" Target="/ppt/slides/slide6.xml" Id="R12be66a941504d47" /><Relationship Type="http://schemas.openxmlformats.org/officeDocument/2006/relationships/slide" Target="/ppt/slides/slide7.xml" Id="R7d7d04d8a1a74a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ca7af74b040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e02162e034a00" /><Relationship Type="http://schemas.openxmlformats.org/officeDocument/2006/relationships/theme" Target="/ppt/slideMasters/theme/theme1.xml" Id="R03594b9e5fd044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6e02162e034a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3c23b135f44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9063c41914c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14f6c0a314e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1ad2ab01447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79208e8fd4b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7e8b3c4474e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01d57c25845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NORDAHL ENTREPRENØRFORRETNING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NORDAHL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NORDAHL ENTREPRENØRFORRETNING AS ble etablert [år] og holder til i Espeland.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NORDAHL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NORDAHL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NORDAHL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35 499 547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5 500 351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10 144 947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NORDAHL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&amp; M INVEST AS  –  47,0 %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ROGSTAD LIV  –  39,7 %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BAJ INVEST AS  –  13,3 %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NORDAHL ENTREPRENØRFORRETNING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Lonåsen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5267 Espeland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32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post@runenordahl.no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962 071 228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NORDAHL ENTREPRENØRFORRETNING AS</a:t>
            </a:r>
          </a:p>
        </p:txBody>
      </p:sp>
    </p:spTree>
  </p:cSld>
  <p:clrMapOvr>
    <a:masterClrMapping xmlns:a="http://schemas.openxmlformats.org/drawingml/2006/main"/>
  </p:clrMapOvr>
</p:sld>
</file>