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bb0196caf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bd24b8fca4af5"/>
  </p:sldMasterIdLst>
  <p:sldIdLst>
    <p:sldId xmlns:r="http://schemas.openxmlformats.org/officeDocument/2006/relationships" id="256" r:id="Rc2ef209901ba48ea"/>
    <p:sldId xmlns:r="http://schemas.openxmlformats.org/officeDocument/2006/relationships" id="257" r:id="R84e000f1014d4ec2"/>
    <p:sldId xmlns:r="http://schemas.openxmlformats.org/officeDocument/2006/relationships" id="258" r:id="R95f4aac13fea4226"/>
    <p:sldId xmlns:r="http://schemas.openxmlformats.org/officeDocument/2006/relationships" id="259" r:id="R5a07856158764778"/>
    <p:sldId xmlns:r="http://schemas.openxmlformats.org/officeDocument/2006/relationships" id="260" r:id="Rddc418e85bae4ec3"/>
    <p:sldId xmlns:r="http://schemas.openxmlformats.org/officeDocument/2006/relationships" id="261" r:id="R34059abd4afb4a5f"/>
    <p:sldId xmlns:r="http://schemas.openxmlformats.org/officeDocument/2006/relationships" id="262" r:id="R83d5d7096ead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bd24b8fca4af5" /><Relationship Type="http://schemas.openxmlformats.org/officeDocument/2006/relationships/slide" Target="/ppt/slides/slide1.xml" Id="Rc2ef209901ba48ea" /><Relationship Type="http://schemas.openxmlformats.org/officeDocument/2006/relationships/slide" Target="/ppt/slides/slide2.xml" Id="R84e000f1014d4ec2" /><Relationship Type="http://schemas.openxmlformats.org/officeDocument/2006/relationships/slide" Target="/ppt/slides/slide3.xml" Id="R95f4aac13fea4226" /><Relationship Type="http://schemas.openxmlformats.org/officeDocument/2006/relationships/slide" Target="/ppt/slides/slide4.xml" Id="R5a07856158764778" /><Relationship Type="http://schemas.openxmlformats.org/officeDocument/2006/relationships/slide" Target="/ppt/slides/slide5.xml" Id="Rddc418e85bae4ec3" /><Relationship Type="http://schemas.openxmlformats.org/officeDocument/2006/relationships/slide" Target="/ppt/slides/slide6.xml" Id="R34059abd4afb4a5f" /><Relationship Type="http://schemas.openxmlformats.org/officeDocument/2006/relationships/slide" Target="/ppt/slides/slide7.xml" Id="R83d5d7096ead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e2f66290a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c06a07fe547ae" /><Relationship Type="http://schemas.openxmlformats.org/officeDocument/2006/relationships/theme" Target="/ppt/slideMasters/theme/theme1.xml" Id="Ree15b3f00f1748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c06a07fe5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1ddd12ff9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b70e74bf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c1c652ce9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4841a48e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31c602499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ad07a7d40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0ec46e55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DOCK AND SLIPWAY CONSTRUCTIONS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OLE MARIUS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