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aca72729b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aa118e9b94721"/>
  </p:sldMasterIdLst>
  <p:sldIdLst>
    <p:sldId xmlns:r="http://schemas.openxmlformats.org/officeDocument/2006/relationships" id="256" r:id="R96b490ed77e24872"/>
    <p:sldId xmlns:r="http://schemas.openxmlformats.org/officeDocument/2006/relationships" id="257" r:id="R853816420d4144f3"/>
    <p:sldId xmlns:r="http://schemas.openxmlformats.org/officeDocument/2006/relationships" id="258" r:id="R1feea66a808c44f6"/>
    <p:sldId xmlns:r="http://schemas.openxmlformats.org/officeDocument/2006/relationships" id="259" r:id="Rcfd39893f8b04075"/>
    <p:sldId xmlns:r="http://schemas.openxmlformats.org/officeDocument/2006/relationships" id="260" r:id="Rfd1874990f5d40e8"/>
    <p:sldId xmlns:r="http://schemas.openxmlformats.org/officeDocument/2006/relationships" id="261" r:id="R5bce278eaec3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aa118e9b94721" /><Relationship Type="http://schemas.openxmlformats.org/officeDocument/2006/relationships/slide" Target="/ppt/slides/slide1.xml" Id="R96b490ed77e24872" /><Relationship Type="http://schemas.openxmlformats.org/officeDocument/2006/relationships/slide" Target="/ppt/slides/slide2.xml" Id="R853816420d4144f3" /><Relationship Type="http://schemas.openxmlformats.org/officeDocument/2006/relationships/slide" Target="/ppt/slides/slide3.xml" Id="R1feea66a808c44f6" /><Relationship Type="http://schemas.openxmlformats.org/officeDocument/2006/relationships/slide" Target="/ppt/slides/slide4.xml" Id="Rcfd39893f8b04075" /><Relationship Type="http://schemas.openxmlformats.org/officeDocument/2006/relationships/slide" Target="/ppt/slides/slide5.xml" Id="Rfd1874990f5d40e8" /><Relationship Type="http://schemas.openxmlformats.org/officeDocument/2006/relationships/slide" Target="/ppt/slides/slide6.xml" Id="R5bce278eaec3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18980d264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1913aeac453a" /><Relationship Type="http://schemas.openxmlformats.org/officeDocument/2006/relationships/theme" Target="/ppt/slideMasters/theme/theme1.xml" Id="R90c9057ceece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91913aeac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d275e526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dc061aa3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6f8233e1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88c9ade93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b9d4858c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cc2bf5977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