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1f1145adb24c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f47ca62686409a"/>
  </p:sldMasterIdLst>
  <p:sldIdLst>
    <p:sldId xmlns:r="http://schemas.openxmlformats.org/officeDocument/2006/relationships" id="256" r:id="Rdf09a255dce24be7"/>
    <p:sldId xmlns:r="http://schemas.openxmlformats.org/officeDocument/2006/relationships" id="257" r:id="R4caa73ac66e04c3c"/>
    <p:sldId xmlns:r="http://schemas.openxmlformats.org/officeDocument/2006/relationships" id="258" r:id="Ra58c25c9940a4251"/>
    <p:sldId xmlns:r="http://schemas.openxmlformats.org/officeDocument/2006/relationships" id="259" r:id="R868b22c6a0c04bea"/>
    <p:sldId xmlns:r="http://schemas.openxmlformats.org/officeDocument/2006/relationships" id="260" r:id="R2f032f3da90c46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f47ca62686409a" /><Relationship Type="http://schemas.openxmlformats.org/officeDocument/2006/relationships/slide" Target="/ppt/slides/slide1.xml" Id="Rdf09a255dce24be7" /><Relationship Type="http://schemas.openxmlformats.org/officeDocument/2006/relationships/slide" Target="/ppt/slides/slide2.xml" Id="R4caa73ac66e04c3c" /><Relationship Type="http://schemas.openxmlformats.org/officeDocument/2006/relationships/slide" Target="/ppt/slides/slide3.xml" Id="Ra58c25c9940a4251" /><Relationship Type="http://schemas.openxmlformats.org/officeDocument/2006/relationships/slide" Target="/ppt/slides/slide4.xml" Id="R868b22c6a0c04bea" /><Relationship Type="http://schemas.openxmlformats.org/officeDocument/2006/relationships/slide" Target="/ppt/slides/slide5.xml" Id="R2f032f3da90c46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218d15c81b45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0ccf42d0b4256" /><Relationship Type="http://schemas.openxmlformats.org/officeDocument/2006/relationships/theme" Target="/ppt/slideMasters/theme/theme1.xml" Id="R5e12c52953934a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c0ccf42d0b42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286d77a85a45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a63744436349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2c2cb9560045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37bd0a1d9d4a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d9d6abf7fb46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NORD-AURDAL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NORD-AURDAL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NORD-AURDAL KOMMUNE ble etablert [år] og holder til i Fagernes.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NORD-AURDAL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NORD-AURDAL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NORD-AURDAL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Jernbanevegen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2900 Fagernes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35 90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nak@nord-aurdal.kommune.no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www.nord-aurdal.kommune.no/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961 381 908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NORD-AURDAL KOMMUNE</a:t>
            </a:r>
          </a:p>
        </p:txBody>
      </p:sp>
    </p:spTree>
  </p:cSld>
  <p:clrMapOvr>
    <a:masterClrMapping xmlns:a="http://schemas.openxmlformats.org/drawingml/2006/main"/>
  </p:clrMapOvr>
</p:sld>
</file>