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beccf85a79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840f6405364626"/>
  </p:sldMasterIdLst>
  <p:sldIdLst>
    <p:sldId xmlns:r="http://schemas.openxmlformats.org/officeDocument/2006/relationships" id="256" r:id="R3f712f9fc8184c63"/>
    <p:sldId xmlns:r="http://schemas.openxmlformats.org/officeDocument/2006/relationships" id="257" r:id="R966fd59a13ee46cf"/>
    <p:sldId xmlns:r="http://schemas.openxmlformats.org/officeDocument/2006/relationships" id="258" r:id="Rba695a98974f43fb"/>
    <p:sldId xmlns:r="http://schemas.openxmlformats.org/officeDocument/2006/relationships" id="259" r:id="Re52686fc713f4200"/>
    <p:sldId xmlns:r="http://schemas.openxmlformats.org/officeDocument/2006/relationships" id="260" r:id="Rc014335f6a4d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40f6405364626" /><Relationship Type="http://schemas.openxmlformats.org/officeDocument/2006/relationships/slide" Target="/ppt/slides/slide1.xml" Id="R3f712f9fc8184c63" /><Relationship Type="http://schemas.openxmlformats.org/officeDocument/2006/relationships/slide" Target="/ppt/slides/slide2.xml" Id="R966fd59a13ee46cf" /><Relationship Type="http://schemas.openxmlformats.org/officeDocument/2006/relationships/slide" Target="/ppt/slides/slide3.xml" Id="Rba695a98974f43fb" /><Relationship Type="http://schemas.openxmlformats.org/officeDocument/2006/relationships/slide" Target="/ppt/slides/slide4.xml" Id="Re52686fc713f4200" /><Relationship Type="http://schemas.openxmlformats.org/officeDocument/2006/relationships/slide" Target="/ppt/slides/slide5.xml" Id="Rc014335f6a4d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5328d34bb42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38fde74ef4400" /><Relationship Type="http://schemas.openxmlformats.org/officeDocument/2006/relationships/theme" Target="/ppt/slideMasters/theme/theme1.xml" Id="Rcf471ce0a97244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538fde74ef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d72d8dcd6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4659b70b246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2921c4b94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2d6b9014b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770102cee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