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49861328e4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91908330948e4"/>
  </p:sldMasterIdLst>
  <p:sldIdLst>
    <p:sldId xmlns:r="http://schemas.openxmlformats.org/officeDocument/2006/relationships" id="256" r:id="Rc70449a533ff4042"/>
    <p:sldId xmlns:r="http://schemas.openxmlformats.org/officeDocument/2006/relationships" id="257" r:id="R30117ac9d3474112"/>
    <p:sldId xmlns:r="http://schemas.openxmlformats.org/officeDocument/2006/relationships" id="258" r:id="R960ad97f775b49c4"/>
    <p:sldId xmlns:r="http://schemas.openxmlformats.org/officeDocument/2006/relationships" id="259" r:id="R54615502b99b45b8"/>
    <p:sldId xmlns:r="http://schemas.openxmlformats.org/officeDocument/2006/relationships" id="260" r:id="Rdd10c1aaf802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91908330948e4" /><Relationship Type="http://schemas.openxmlformats.org/officeDocument/2006/relationships/slide" Target="/ppt/slides/slide1.xml" Id="Rc70449a533ff4042" /><Relationship Type="http://schemas.openxmlformats.org/officeDocument/2006/relationships/slide" Target="/ppt/slides/slide2.xml" Id="R30117ac9d3474112" /><Relationship Type="http://schemas.openxmlformats.org/officeDocument/2006/relationships/slide" Target="/ppt/slides/slide3.xml" Id="R960ad97f775b49c4" /><Relationship Type="http://schemas.openxmlformats.org/officeDocument/2006/relationships/slide" Target="/ppt/slides/slide4.xml" Id="R54615502b99b45b8" /><Relationship Type="http://schemas.openxmlformats.org/officeDocument/2006/relationships/slide" Target="/ppt/slides/slide5.xml" Id="Rdd10c1aaf802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9bcebe61a4e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5568508df457e" /><Relationship Type="http://schemas.openxmlformats.org/officeDocument/2006/relationships/theme" Target="/ppt/slideMasters/theme/theme1.xml" Id="Reca205ebe633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5568508df45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c1be7c2a449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447abb7cc45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144864b2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dcd2c5b77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095ba4134a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