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931988041d4c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03b3ae51e149c5"/>
  </p:sldMasterIdLst>
  <p:sldIdLst>
    <p:sldId xmlns:r="http://schemas.openxmlformats.org/officeDocument/2006/relationships" id="256" r:id="R2f1677b9434045ae"/>
    <p:sldId xmlns:r="http://schemas.openxmlformats.org/officeDocument/2006/relationships" id="257" r:id="Re783433acfcb4893"/>
    <p:sldId xmlns:r="http://schemas.openxmlformats.org/officeDocument/2006/relationships" id="258" r:id="R9deec29124514fa4"/>
    <p:sldId xmlns:r="http://schemas.openxmlformats.org/officeDocument/2006/relationships" id="259" r:id="R14df9cba04af4b96"/>
    <p:sldId xmlns:r="http://schemas.openxmlformats.org/officeDocument/2006/relationships" id="260" r:id="R7f7f371bfa93427e"/>
    <p:sldId xmlns:r="http://schemas.openxmlformats.org/officeDocument/2006/relationships" id="261" r:id="R564ac8c0f58a48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03b3ae51e149c5" /><Relationship Type="http://schemas.openxmlformats.org/officeDocument/2006/relationships/slide" Target="/ppt/slides/slide1.xml" Id="R2f1677b9434045ae" /><Relationship Type="http://schemas.openxmlformats.org/officeDocument/2006/relationships/slide" Target="/ppt/slides/slide2.xml" Id="Re783433acfcb4893" /><Relationship Type="http://schemas.openxmlformats.org/officeDocument/2006/relationships/slide" Target="/ppt/slides/slide3.xml" Id="R9deec29124514fa4" /><Relationship Type="http://schemas.openxmlformats.org/officeDocument/2006/relationships/slide" Target="/ppt/slides/slide4.xml" Id="R14df9cba04af4b96" /><Relationship Type="http://schemas.openxmlformats.org/officeDocument/2006/relationships/slide" Target="/ppt/slides/slide5.xml" Id="R7f7f371bfa93427e" /><Relationship Type="http://schemas.openxmlformats.org/officeDocument/2006/relationships/slide" Target="/ppt/slides/slide6.xml" Id="R564ac8c0f58a48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a0d8c98ac04a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16090be7f48ea" /><Relationship Type="http://schemas.openxmlformats.org/officeDocument/2006/relationships/theme" Target="/ppt/slideMasters/theme/theme1.xml" Id="Rff96f326c6d94a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416090be7f48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894d4c73841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b039f432246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5e816988d4f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8a8c9b52e4e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f5a557c3649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1c9d3f79d48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GULBRANDSEN AGENCIES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GULBRANDSEN AGENCIES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GULBRANDSEN AGENCIES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GULBRANDSEN AGENCIES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GULBRANDSEN AGENCIES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GULBRANDSEN AGENCIES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2 170 165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−466 868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−713 748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−2 985 188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1 031 646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GULBRANDSEN AGENCIES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1, Maridalsveien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00 17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961 336 716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GULBRANDSEN AGENCIES AS</a:t>
            </a:r>
          </a:p>
        </p:txBody>
      </p:sp>
    </p:spTree>
  </p:cSld>
  <p:clrMapOvr>
    <a:masterClrMapping xmlns:a="http://schemas.openxmlformats.org/drawingml/2006/main"/>
  </p:clrMapOvr>
</p:sld>
</file>