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6ca463e05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0756e1a5741ce"/>
  </p:sldMasterIdLst>
  <p:sldIdLst>
    <p:sldId xmlns:r="http://schemas.openxmlformats.org/officeDocument/2006/relationships" id="256" r:id="R6fdac3ccfc244138"/>
    <p:sldId xmlns:r="http://schemas.openxmlformats.org/officeDocument/2006/relationships" id="257" r:id="R27f17825e38f4f33"/>
    <p:sldId xmlns:r="http://schemas.openxmlformats.org/officeDocument/2006/relationships" id="258" r:id="Rf876c5f42ed846fd"/>
    <p:sldId xmlns:r="http://schemas.openxmlformats.org/officeDocument/2006/relationships" id="259" r:id="R8d6982cf33534eda"/>
    <p:sldId xmlns:r="http://schemas.openxmlformats.org/officeDocument/2006/relationships" id="260" r:id="R41965c8d40e2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0756e1a5741ce" /><Relationship Type="http://schemas.openxmlformats.org/officeDocument/2006/relationships/slide" Target="/ppt/slides/slide1.xml" Id="R6fdac3ccfc244138" /><Relationship Type="http://schemas.openxmlformats.org/officeDocument/2006/relationships/slide" Target="/ppt/slides/slide2.xml" Id="R27f17825e38f4f33" /><Relationship Type="http://schemas.openxmlformats.org/officeDocument/2006/relationships/slide" Target="/ppt/slides/slide3.xml" Id="Rf876c5f42ed846fd" /><Relationship Type="http://schemas.openxmlformats.org/officeDocument/2006/relationships/slide" Target="/ppt/slides/slide4.xml" Id="R8d6982cf33534eda" /><Relationship Type="http://schemas.openxmlformats.org/officeDocument/2006/relationships/slide" Target="/ppt/slides/slide5.xml" Id="R41965c8d40e2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8e38168e0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01cb133a48dd" /><Relationship Type="http://schemas.openxmlformats.org/officeDocument/2006/relationships/theme" Target="/ppt/slideMasters/theme/theme1.xml" Id="R93df37a3bee5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001cb133a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adb8aa0b7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f41821bb0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22dc1cab2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f99443c92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7e635b87a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