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29ee14b50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5bda3dba34f17"/>
  </p:sldMasterIdLst>
  <p:sldIdLst>
    <p:sldId xmlns:r="http://schemas.openxmlformats.org/officeDocument/2006/relationships" id="256" r:id="R807e775432b54af1"/>
    <p:sldId xmlns:r="http://schemas.openxmlformats.org/officeDocument/2006/relationships" id="257" r:id="R4c88dab79e494d3a"/>
    <p:sldId xmlns:r="http://schemas.openxmlformats.org/officeDocument/2006/relationships" id="258" r:id="Rd434481c8a914b2f"/>
    <p:sldId xmlns:r="http://schemas.openxmlformats.org/officeDocument/2006/relationships" id="259" r:id="Rd70d0c2da6fc4ef1"/>
    <p:sldId xmlns:r="http://schemas.openxmlformats.org/officeDocument/2006/relationships" id="260" r:id="R881558f92a03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5bda3dba34f17" /><Relationship Type="http://schemas.openxmlformats.org/officeDocument/2006/relationships/slide" Target="/ppt/slides/slide1.xml" Id="R807e775432b54af1" /><Relationship Type="http://schemas.openxmlformats.org/officeDocument/2006/relationships/slide" Target="/ppt/slides/slide2.xml" Id="R4c88dab79e494d3a" /><Relationship Type="http://schemas.openxmlformats.org/officeDocument/2006/relationships/slide" Target="/ppt/slides/slide3.xml" Id="Rd434481c8a914b2f" /><Relationship Type="http://schemas.openxmlformats.org/officeDocument/2006/relationships/slide" Target="/ppt/slides/slide4.xml" Id="Rd70d0c2da6fc4ef1" /><Relationship Type="http://schemas.openxmlformats.org/officeDocument/2006/relationships/slide" Target="/ppt/slides/slide5.xml" Id="R881558f92a03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d8960b201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f996df7314782" /><Relationship Type="http://schemas.openxmlformats.org/officeDocument/2006/relationships/theme" Target="/ppt/slideMasters/theme/theme1.xml" Id="Rd6cc0bdf2496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f996df731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4affb474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2710a0d6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5d93184fd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417b68f4f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fbbd4094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