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1d31d1e5534c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0f312ce45844b7"/>
  </p:sldMasterIdLst>
  <p:sldIdLst>
    <p:sldId xmlns:r="http://schemas.openxmlformats.org/officeDocument/2006/relationships" id="256" r:id="R0a90ee6cd10844ba"/>
    <p:sldId xmlns:r="http://schemas.openxmlformats.org/officeDocument/2006/relationships" id="257" r:id="Rbd0f3058b7684d87"/>
    <p:sldId xmlns:r="http://schemas.openxmlformats.org/officeDocument/2006/relationships" id="258" r:id="R5da64f7df93e4f29"/>
    <p:sldId xmlns:r="http://schemas.openxmlformats.org/officeDocument/2006/relationships" id="259" r:id="R4e8bea797bdc4663"/>
    <p:sldId xmlns:r="http://schemas.openxmlformats.org/officeDocument/2006/relationships" id="260" r:id="R9195ce87e52c4bb1"/>
    <p:sldId xmlns:r="http://schemas.openxmlformats.org/officeDocument/2006/relationships" id="261" r:id="R628fa8dc5c9f4eeb"/>
    <p:sldId xmlns:r="http://schemas.openxmlformats.org/officeDocument/2006/relationships" id="262" r:id="R19001fb8efdf4b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0f312ce45844b7" /><Relationship Type="http://schemas.openxmlformats.org/officeDocument/2006/relationships/slide" Target="/ppt/slides/slide1.xml" Id="R0a90ee6cd10844ba" /><Relationship Type="http://schemas.openxmlformats.org/officeDocument/2006/relationships/slide" Target="/ppt/slides/slide2.xml" Id="Rbd0f3058b7684d87" /><Relationship Type="http://schemas.openxmlformats.org/officeDocument/2006/relationships/slide" Target="/ppt/slides/slide3.xml" Id="R5da64f7df93e4f29" /><Relationship Type="http://schemas.openxmlformats.org/officeDocument/2006/relationships/slide" Target="/ppt/slides/slide4.xml" Id="R4e8bea797bdc4663" /><Relationship Type="http://schemas.openxmlformats.org/officeDocument/2006/relationships/slide" Target="/ppt/slides/slide5.xml" Id="R9195ce87e52c4bb1" /><Relationship Type="http://schemas.openxmlformats.org/officeDocument/2006/relationships/slide" Target="/ppt/slides/slide6.xml" Id="R628fa8dc5c9f4eeb" /><Relationship Type="http://schemas.openxmlformats.org/officeDocument/2006/relationships/slide" Target="/ppt/slides/slide7.xml" Id="R19001fb8efdf4b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beb388004645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f1db3324ec4ef9" /><Relationship Type="http://schemas.openxmlformats.org/officeDocument/2006/relationships/theme" Target="/ppt/slideMasters/theme/theme1.xml" Id="R569d3aba475d44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f1db3324ec4e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11e45761654a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8a0d2a337543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6f7d396984f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ab44d821244a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e18c197d9f4c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a25fec5e8f47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a9036229f04f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FAUSKE MATHUS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FAUSKE MATHUS AS ble etablert [år] og holder til i Ikornnes.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41 201 268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1 034 939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806 378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2 209 649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7 126 419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VANGEN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Sørestrandvegen 691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6222 Ikornnes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25 27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960 610 113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