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d34abf8b7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0e4fd6264448b"/>
  </p:sldMasterIdLst>
  <p:sldIdLst>
    <p:sldId xmlns:r="http://schemas.openxmlformats.org/officeDocument/2006/relationships" id="256" r:id="R7201b76edb984bc9"/>
    <p:sldId xmlns:r="http://schemas.openxmlformats.org/officeDocument/2006/relationships" id="257" r:id="R09cb7b37d53f478d"/>
    <p:sldId xmlns:r="http://schemas.openxmlformats.org/officeDocument/2006/relationships" id="258" r:id="R2f151ff6d22a4f6c"/>
    <p:sldId xmlns:r="http://schemas.openxmlformats.org/officeDocument/2006/relationships" id="259" r:id="Rdd8b7acb2c57401b"/>
    <p:sldId xmlns:r="http://schemas.openxmlformats.org/officeDocument/2006/relationships" id="260" r:id="R76da0ff4da8949c8"/>
    <p:sldId xmlns:r="http://schemas.openxmlformats.org/officeDocument/2006/relationships" id="261" r:id="R15aa437cb18f4ca2"/>
    <p:sldId xmlns:r="http://schemas.openxmlformats.org/officeDocument/2006/relationships" id="262" r:id="Reccdb158d0d1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0e4fd6264448b" /><Relationship Type="http://schemas.openxmlformats.org/officeDocument/2006/relationships/slide" Target="/ppt/slides/slide1.xml" Id="R7201b76edb984bc9" /><Relationship Type="http://schemas.openxmlformats.org/officeDocument/2006/relationships/slide" Target="/ppt/slides/slide2.xml" Id="R09cb7b37d53f478d" /><Relationship Type="http://schemas.openxmlformats.org/officeDocument/2006/relationships/slide" Target="/ppt/slides/slide3.xml" Id="R2f151ff6d22a4f6c" /><Relationship Type="http://schemas.openxmlformats.org/officeDocument/2006/relationships/slide" Target="/ppt/slides/slide4.xml" Id="Rdd8b7acb2c57401b" /><Relationship Type="http://schemas.openxmlformats.org/officeDocument/2006/relationships/slide" Target="/ppt/slides/slide5.xml" Id="R76da0ff4da8949c8" /><Relationship Type="http://schemas.openxmlformats.org/officeDocument/2006/relationships/slide" Target="/ppt/slides/slide6.xml" Id="R15aa437cb18f4ca2" /><Relationship Type="http://schemas.openxmlformats.org/officeDocument/2006/relationships/slide" Target="/ppt/slides/slide7.xml" Id="Reccdb158d0d1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e381cb59741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80eef267f4def" /><Relationship Type="http://schemas.openxmlformats.org/officeDocument/2006/relationships/theme" Target="/ppt/slideMasters/theme/theme1.xml" Id="R8c8d5ee34c9b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80eef267f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39a96065a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9eab477143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cd1c5e1e0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20d1b969c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dcb83bd04a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c457ebaf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c8bc5fd74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TECH SIV.ING. SVEIN EBBE NIELSEN SIV.ING. SIGBJØRN GLADSØ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TECH SIV.ING. SVEIN EBBE NIELSEN SIV.ING. SIGBJØRN GLADSØ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11 654 248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GLADSØ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TOR-GUNNAR NIELSEN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JAHN-KARSTEN NIELSEN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mrif@byggtech.no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960 605 217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