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2e7258f4fc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8c87e5d084c23"/>
  </p:sldMasterIdLst>
  <p:sldIdLst>
    <p:sldId xmlns:r="http://schemas.openxmlformats.org/officeDocument/2006/relationships" id="256" r:id="Rd94f5153cdb2445e"/>
    <p:sldId xmlns:r="http://schemas.openxmlformats.org/officeDocument/2006/relationships" id="257" r:id="R93c062881b274982"/>
    <p:sldId xmlns:r="http://schemas.openxmlformats.org/officeDocument/2006/relationships" id="258" r:id="R40e911c4b4be42cc"/>
    <p:sldId xmlns:r="http://schemas.openxmlformats.org/officeDocument/2006/relationships" id="259" r:id="Rd465606ebf9048ff"/>
    <p:sldId xmlns:r="http://schemas.openxmlformats.org/officeDocument/2006/relationships" id="260" r:id="R6ded06eb08d6450a"/>
    <p:sldId xmlns:r="http://schemas.openxmlformats.org/officeDocument/2006/relationships" id="261" r:id="R7e58325d63da465d"/>
    <p:sldId xmlns:r="http://schemas.openxmlformats.org/officeDocument/2006/relationships" id="262" r:id="Rcc0cbba9d11b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8c87e5d084c23" /><Relationship Type="http://schemas.openxmlformats.org/officeDocument/2006/relationships/slide" Target="/ppt/slides/slide1.xml" Id="Rd94f5153cdb2445e" /><Relationship Type="http://schemas.openxmlformats.org/officeDocument/2006/relationships/slide" Target="/ppt/slides/slide2.xml" Id="R93c062881b274982" /><Relationship Type="http://schemas.openxmlformats.org/officeDocument/2006/relationships/slide" Target="/ppt/slides/slide3.xml" Id="R40e911c4b4be42cc" /><Relationship Type="http://schemas.openxmlformats.org/officeDocument/2006/relationships/slide" Target="/ppt/slides/slide4.xml" Id="Rd465606ebf9048ff" /><Relationship Type="http://schemas.openxmlformats.org/officeDocument/2006/relationships/slide" Target="/ppt/slides/slide5.xml" Id="R6ded06eb08d6450a" /><Relationship Type="http://schemas.openxmlformats.org/officeDocument/2006/relationships/slide" Target="/ppt/slides/slide6.xml" Id="R7e58325d63da465d" /><Relationship Type="http://schemas.openxmlformats.org/officeDocument/2006/relationships/slide" Target="/ppt/slides/slide7.xml" Id="Rcc0cbba9d11b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fcce602a949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bceb0f343430c" /><Relationship Type="http://schemas.openxmlformats.org/officeDocument/2006/relationships/theme" Target="/ppt/slideMasters/theme/theme1.xml" Id="R786b2c8af2d249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bceb0f34343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441e333b441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b8230727446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c2c466dfd47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13ad8b0c641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5eba3852041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7038b5e2244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4d13597a045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TECH SIV.ING. SVEIN EBBE NIELSEN SIV.ING. SIGBJØRN GLADSØ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TECH SIV.ING. SVEIN EBBE NIELSEN SIV.ING. SIGBJØRN GLADSØ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14 997 876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440 345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515 947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5 623 531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11 654 248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GLADSØ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TOR-GUNNAR NIELSEN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JAHN-KARSTEN NIELSEN  –  27,0 %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8900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00 95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mrif@byggtech.no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960 605 217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TECH SIV.ING. SVEIN EBBE NIELSEN SIV.ING. SIGBJØRN GLADSØ AS</a:t>
            </a:r>
          </a:p>
        </p:txBody>
      </p:sp>
    </p:spTree>
  </p:cSld>
  <p:clrMapOvr>
    <a:masterClrMapping xmlns:a="http://schemas.openxmlformats.org/drawingml/2006/main"/>
  </p:clrMapOvr>
</p:sld>
</file>