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71e96afb074e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a1d22b01524f56"/>
  </p:sldMasterIdLst>
  <p:sldIdLst>
    <p:sldId xmlns:r="http://schemas.openxmlformats.org/officeDocument/2006/relationships" id="256" r:id="Reb8539f30a914746"/>
    <p:sldId xmlns:r="http://schemas.openxmlformats.org/officeDocument/2006/relationships" id="257" r:id="R2415b14696e14e4f"/>
    <p:sldId xmlns:r="http://schemas.openxmlformats.org/officeDocument/2006/relationships" id="258" r:id="R9f82f4635e3447ec"/>
    <p:sldId xmlns:r="http://schemas.openxmlformats.org/officeDocument/2006/relationships" id="259" r:id="R6339a015c8e248e3"/>
    <p:sldId xmlns:r="http://schemas.openxmlformats.org/officeDocument/2006/relationships" id="260" r:id="R7c09fab6e7174a2c"/>
    <p:sldId xmlns:r="http://schemas.openxmlformats.org/officeDocument/2006/relationships" id="261" r:id="Rb502a306ec71464a"/>
    <p:sldId xmlns:r="http://schemas.openxmlformats.org/officeDocument/2006/relationships" id="262" r:id="Re1e625e313c64d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1d22b01524f56" /><Relationship Type="http://schemas.openxmlformats.org/officeDocument/2006/relationships/slide" Target="/ppt/slides/slide1.xml" Id="Reb8539f30a914746" /><Relationship Type="http://schemas.openxmlformats.org/officeDocument/2006/relationships/slide" Target="/ppt/slides/slide2.xml" Id="R2415b14696e14e4f" /><Relationship Type="http://schemas.openxmlformats.org/officeDocument/2006/relationships/slide" Target="/ppt/slides/slide3.xml" Id="R9f82f4635e3447ec" /><Relationship Type="http://schemas.openxmlformats.org/officeDocument/2006/relationships/slide" Target="/ppt/slides/slide4.xml" Id="R6339a015c8e248e3" /><Relationship Type="http://schemas.openxmlformats.org/officeDocument/2006/relationships/slide" Target="/ppt/slides/slide5.xml" Id="R7c09fab6e7174a2c" /><Relationship Type="http://schemas.openxmlformats.org/officeDocument/2006/relationships/slide" Target="/ppt/slides/slide6.xml" Id="Rb502a306ec71464a" /><Relationship Type="http://schemas.openxmlformats.org/officeDocument/2006/relationships/slide" Target="/ppt/slides/slide7.xml" Id="Re1e625e313c64d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87e638dee4a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bda2437214e2c" /><Relationship Type="http://schemas.openxmlformats.org/officeDocument/2006/relationships/theme" Target="/ppt/slideMasters/theme/theme1.xml" Id="Rc2c4a4d9ee4f4c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7bda2437214e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0e301e1d042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be971e48745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c31e77daa48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6829ea8ca4a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af0cc482140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75b8e062948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e473cd34141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TECH SIV.ING. SVEIN EBBE NIELSEN SIV.ING. SIGBJØRN GLADSØ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TECH SIV.ING. SVEIN EBBE NIELSEN SIV.ING. SIGBJØRN GLADSØ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14 997 876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440 345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515 947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5 623 531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11 654 248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GLADSØ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TOR-GUNNAR NIELSEN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JAHN-KARSTEN NIELSEN  –  27,0 %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8900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00 95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mrif@byggtech.no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960 605 217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