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91c2e3007f49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5385ef611f4a54"/>
  </p:sldMasterIdLst>
  <p:sldIdLst>
    <p:sldId xmlns:r="http://schemas.openxmlformats.org/officeDocument/2006/relationships" id="256" r:id="Rcea1f669b6574500"/>
    <p:sldId xmlns:r="http://schemas.openxmlformats.org/officeDocument/2006/relationships" id="257" r:id="R739b5e9912bc4681"/>
    <p:sldId xmlns:r="http://schemas.openxmlformats.org/officeDocument/2006/relationships" id="258" r:id="R5aa743abcb204bf9"/>
    <p:sldId xmlns:r="http://schemas.openxmlformats.org/officeDocument/2006/relationships" id="259" r:id="R474aae37bf3e46a6"/>
    <p:sldId xmlns:r="http://schemas.openxmlformats.org/officeDocument/2006/relationships" id="260" r:id="Rfff8841371d34c5e"/>
    <p:sldId xmlns:r="http://schemas.openxmlformats.org/officeDocument/2006/relationships" id="261" r:id="R3eaed86d60964e31"/>
    <p:sldId xmlns:r="http://schemas.openxmlformats.org/officeDocument/2006/relationships" id="262" r:id="Racd80ec2711e44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5385ef611f4a54" /><Relationship Type="http://schemas.openxmlformats.org/officeDocument/2006/relationships/slide" Target="/ppt/slides/slide1.xml" Id="Rcea1f669b6574500" /><Relationship Type="http://schemas.openxmlformats.org/officeDocument/2006/relationships/slide" Target="/ppt/slides/slide2.xml" Id="R739b5e9912bc4681" /><Relationship Type="http://schemas.openxmlformats.org/officeDocument/2006/relationships/slide" Target="/ppt/slides/slide3.xml" Id="R5aa743abcb204bf9" /><Relationship Type="http://schemas.openxmlformats.org/officeDocument/2006/relationships/slide" Target="/ppt/slides/slide4.xml" Id="R474aae37bf3e46a6" /><Relationship Type="http://schemas.openxmlformats.org/officeDocument/2006/relationships/slide" Target="/ppt/slides/slide5.xml" Id="Rfff8841371d34c5e" /><Relationship Type="http://schemas.openxmlformats.org/officeDocument/2006/relationships/slide" Target="/ppt/slides/slide6.xml" Id="R3eaed86d60964e31" /><Relationship Type="http://schemas.openxmlformats.org/officeDocument/2006/relationships/slide" Target="/ppt/slides/slide7.xml" Id="Racd80ec2711e44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db069d5674f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42ac9a2aa46ab" /><Relationship Type="http://schemas.openxmlformats.org/officeDocument/2006/relationships/theme" Target="/ppt/slideMasters/theme/theme1.xml" Id="R3aa3758b2e3346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c42ac9a2aa46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7a78cf7234d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22ec9108942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29ce2a02d4c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78aefa70c4f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e4bea51f943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fe7c960f14b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bd98dc71446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ZB PROGRESSAS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6 800 997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2 544 271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24 936 287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59 449 295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