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4a02e8802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9d8e57cdb54d39"/>
  </p:sldMasterIdLst>
  <p:sldIdLst>
    <p:sldId xmlns:r="http://schemas.openxmlformats.org/officeDocument/2006/relationships" id="256" r:id="R538bedbc0cef4c6b"/>
    <p:sldId xmlns:r="http://schemas.openxmlformats.org/officeDocument/2006/relationships" id="257" r:id="R947d8034829f463a"/>
    <p:sldId xmlns:r="http://schemas.openxmlformats.org/officeDocument/2006/relationships" id="258" r:id="Rf3e0257193804646"/>
    <p:sldId xmlns:r="http://schemas.openxmlformats.org/officeDocument/2006/relationships" id="259" r:id="R2a2e9a14d04343a4"/>
    <p:sldId xmlns:r="http://schemas.openxmlformats.org/officeDocument/2006/relationships" id="260" r:id="Ra7e164a0920b41f3"/>
    <p:sldId xmlns:r="http://schemas.openxmlformats.org/officeDocument/2006/relationships" id="261" r:id="Rb2dd5216724c45f7"/>
    <p:sldId xmlns:r="http://schemas.openxmlformats.org/officeDocument/2006/relationships" id="262" r:id="R8954bbbee3e9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d8e57cdb54d39" /><Relationship Type="http://schemas.openxmlformats.org/officeDocument/2006/relationships/slide" Target="/ppt/slides/slide1.xml" Id="R538bedbc0cef4c6b" /><Relationship Type="http://schemas.openxmlformats.org/officeDocument/2006/relationships/slide" Target="/ppt/slides/slide2.xml" Id="R947d8034829f463a" /><Relationship Type="http://schemas.openxmlformats.org/officeDocument/2006/relationships/slide" Target="/ppt/slides/slide3.xml" Id="Rf3e0257193804646" /><Relationship Type="http://schemas.openxmlformats.org/officeDocument/2006/relationships/slide" Target="/ppt/slides/slide4.xml" Id="R2a2e9a14d04343a4" /><Relationship Type="http://schemas.openxmlformats.org/officeDocument/2006/relationships/slide" Target="/ppt/slides/slide5.xml" Id="Ra7e164a0920b41f3" /><Relationship Type="http://schemas.openxmlformats.org/officeDocument/2006/relationships/slide" Target="/ppt/slides/slide6.xml" Id="Rb2dd5216724c45f7" /><Relationship Type="http://schemas.openxmlformats.org/officeDocument/2006/relationships/slide" Target="/ppt/slides/slide7.xml" Id="R8954bbbee3e9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0cef11fd1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cf27175b4b0a" /><Relationship Type="http://schemas.openxmlformats.org/officeDocument/2006/relationships/theme" Target="/ppt/slideMasters/theme/theme1.xml" Id="Rb903130fce1d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7cf27175b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0926a6b1746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ee897b9dd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2f3ad8a84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abd8723b7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02b07b49647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40acbbcf4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82addad30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SOLLIGÅRD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12 997 132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1 733 605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7 781 872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HEATEC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HAUKÅS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Orkdalsveien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48 03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960 321 871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SOLLIGÅRD AS</a:t>
            </a:r>
          </a:p>
        </p:txBody>
      </p:sp>
    </p:spTree>
  </p:cSld>
  <p:clrMapOvr>
    <a:masterClrMapping xmlns:a="http://schemas.openxmlformats.org/drawingml/2006/main"/>
  </p:clrMapOvr>
</p:sld>
</file>