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b39559db184e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2f1dfe15304e65"/>
  </p:sldMasterIdLst>
  <p:sldIdLst>
    <p:sldId xmlns:r="http://schemas.openxmlformats.org/officeDocument/2006/relationships" id="256" r:id="R47db8e2ce67641d7"/>
    <p:sldId xmlns:r="http://schemas.openxmlformats.org/officeDocument/2006/relationships" id="257" r:id="R7050ac1f1c444a5a"/>
    <p:sldId xmlns:r="http://schemas.openxmlformats.org/officeDocument/2006/relationships" id="258" r:id="R2832ab594c4649e3"/>
    <p:sldId xmlns:r="http://schemas.openxmlformats.org/officeDocument/2006/relationships" id="259" r:id="R4f649202559645c3"/>
    <p:sldId xmlns:r="http://schemas.openxmlformats.org/officeDocument/2006/relationships" id="260" r:id="R3377aea1d49b4f5c"/>
    <p:sldId xmlns:r="http://schemas.openxmlformats.org/officeDocument/2006/relationships" id="261" r:id="R5019750635de4d13"/>
    <p:sldId xmlns:r="http://schemas.openxmlformats.org/officeDocument/2006/relationships" id="262" r:id="R6c604519f0d04c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f1dfe15304e65" /><Relationship Type="http://schemas.openxmlformats.org/officeDocument/2006/relationships/slide" Target="/ppt/slides/slide1.xml" Id="R47db8e2ce67641d7" /><Relationship Type="http://schemas.openxmlformats.org/officeDocument/2006/relationships/slide" Target="/ppt/slides/slide2.xml" Id="R7050ac1f1c444a5a" /><Relationship Type="http://schemas.openxmlformats.org/officeDocument/2006/relationships/slide" Target="/ppt/slides/slide3.xml" Id="R2832ab594c4649e3" /><Relationship Type="http://schemas.openxmlformats.org/officeDocument/2006/relationships/slide" Target="/ppt/slides/slide4.xml" Id="R4f649202559645c3" /><Relationship Type="http://schemas.openxmlformats.org/officeDocument/2006/relationships/slide" Target="/ppt/slides/slide5.xml" Id="R3377aea1d49b4f5c" /><Relationship Type="http://schemas.openxmlformats.org/officeDocument/2006/relationships/slide" Target="/ppt/slides/slide6.xml" Id="R5019750635de4d13" /><Relationship Type="http://schemas.openxmlformats.org/officeDocument/2006/relationships/slide" Target="/ppt/slides/slide7.xml" Id="R6c604519f0d04c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b67ab1d1b4b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eb5409b3b4edc" /><Relationship Type="http://schemas.openxmlformats.org/officeDocument/2006/relationships/theme" Target="/ppt/slideMasters/theme/theme1.xml" Id="Ra06a033230774d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eb5409b3b4e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7a3ce26c948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5207cc7a341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39a92d34347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24cd6e52645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3af796ac947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f59403ade43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5ea2a002847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VEKST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 REVISJON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21 796 800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7 863 057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6 583 401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16 446 962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MICHELSEN PER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SKREIFJORD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TØNNESEN KJELL SYVER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RYPDAL DANIEL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Helsets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38 38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revisor@vekst-revisjon.no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www.vekst-revisjon.no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960 132 734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 REVISJON AS</a:t>
            </a:r>
          </a:p>
        </p:txBody>
      </p:sp>
    </p:spTree>
  </p:cSld>
  <p:clrMapOvr>
    <a:masterClrMapping xmlns:a="http://schemas.openxmlformats.org/drawingml/2006/main"/>
  </p:clrMapOvr>
</p:sld>
</file>