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d650ab9f56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163b8d4f49448c"/>
  </p:sldMasterIdLst>
  <p:sldIdLst>
    <p:sldId xmlns:r="http://schemas.openxmlformats.org/officeDocument/2006/relationships" id="256" r:id="Rec195c1f75214f75"/>
    <p:sldId xmlns:r="http://schemas.openxmlformats.org/officeDocument/2006/relationships" id="257" r:id="Rb2e0a9f3c7164bb3"/>
    <p:sldId xmlns:r="http://schemas.openxmlformats.org/officeDocument/2006/relationships" id="258" r:id="Rb489b49c36a14846"/>
    <p:sldId xmlns:r="http://schemas.openxmlformats.org/officeDocument/2006/relationships" id="259" r:id="R82a2811fc7274f54"/>
    <p:sldId xmlns:r="http://schemas.openxmlformats.org/officeDocument/2006/relationships" id="260" r:id="R8a21851a0a754b2d"/>
    <p:sldId xmlns:r="http://schemas.openxmlformats.org/officeDocument/2006/relationships" id="261" r:id="R4309a04686344a7c"/>
    <p:sldId xmlns:r="http://schemas.openxmlformats.org/officeDocument/2006/relationships" id="262" r:id="R4a6dff4fa0fa46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63b8d4f49448c" /><Relationship Type="http://schemas.openxmlformats.org/officeDocument/2006/relationships/slide" Target="/ppt/slides/slide1.xml" Id="Rec195c1f75214f75" /><Relationship Type="http://schemas.openxmlformats.org/officeDocument/2006/relationships/slide" Target="/ppt/slides/slide2.xml" Id="Rb2e0a9f3c7164bb3" /><Relationship Type="http://schemas.openxmlformats.org/officeDocument/2006/relationships/slide" Target="/ppt/slides/slide3.xml" Id="Rb489b49c36a14846" /><Relationship Type="http://schemas.openxmlformats.org/officeDocument/2006/relationships/slide" Target="/ppt/slides/slide4.xml" Id="R82a2811fc7274f54" /><Relationship Type="http://schemas.openxmlformats.org/officeDocument/2006/relationships/slide" Target="/ppt/slides/slide5.xml" Id="R8a21851a0a754b2d" /><Relationship Type="http://schemas.openxmlformats.org/officeDocument/2006/relationships/slide" Target="/ppt/slides/slide6.xml" Id="R4309a04686344a7c" /><Relationship Type="http://schemas.openxmlformats.org/officeDocument/2006/relationships/slide" Target="/ppt/slides/slide7.xml" Id="R4a6dff4fa0fa46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fe0565b464a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6d6565b8b4204" /><Relationship Type="http://schemas.openxmlformats.org/officeDocument/2006/relationships/theme" Target="/ppt/slideMasters/theme/theme1.xml" Id="Rc12e984b04284a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6d6565b8b42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648ba378745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b4f717c0445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eaddf281d4d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c981779e1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0412d61f647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6bd87d81245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f5f295518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ROLF S HELLEREN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ROLF S HELLEREN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ROLF S HELLEREN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ROLF S HELLEREN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ROLF S HELLEREN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ROLF S HELLEREN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209 430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1 294 153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1 500 364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ROLF S HELLEREN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HELLEREN ROLF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ROLF S HELLEREN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960 091 930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ROLF S HELLEREN AS</a:t>
            </a:r>
          </a:p>
        </p:txBody>
      </p:sp>
    </p:spTree>
  </p:cSld>
  <p:clrMapOvr>
    <a:masterClrMapping xmlns:a="http://schemas.openxmlformats.org/drawingml/2006/main"/>
  </p:clrMapOvr>
</p:sld>
</file>