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e7985ad4f042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442e0adfdc4d93"/>
  </p:sldMasterIdLst>
  <p:sldIdLst>
    <p:sldId xmlns:r="http://schemas.openxmlformats.org/officeDocument/2006/relationships" id="256" r:id="R16265d6dc3e84b5b"/>
    <p:sldId xmlns:r="http://schemas.openxmlformats.org/officeDocument/2006/relationships" id="257" r:id="Rffff0eb4291643e0"/>
    <p:sldId xmlns:r="http://schemas.openxmlformats.org/officeDocument/2006/relationships" id="258" r:id="Rbf14ac0aadb1498c"/>
    <p:sldId xmlns:r="http://schemas.openxmlformats.org/officeDocument/2006/relationships" id="259" r:id="Rbb6d7430516a4556"/>
    <p:sldId xmlns:r="http://schemas.openxmlformats.org/officeDocument/2006/relationships" id="260" r:id="R3a9e8e7509fd49ea"/>
    <p:sldId xmlns:r="http://schemas.openxmlformats.org/officeDocument/2006/relationships" id="261" r:id="Rd2789ab0e16a4377"/>
    <p:sldId xmlns:r="http://schemas.openxmlformats.org/officeDocument/2006/relationships" id="262" r:id="R0a178ab15be542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42e0adfdc4d93" /><Relationship Type="http://schemas.openxmlformats.org/officeDocument/2006/relationships/slide" Target="/ppt/slides/slide1.xml" Id="R16265d6dc3e84b5b" /><Relationship Type="http://schemas.openxmlformats.org/officeDocument/2006/relationships/slide" Target="/ppt/slides/slide2.xml" Id="Rffff0eb4291643e0" /><Relationship Type="http://schemas.openxmlformats.org/officeDocument/2006/relationships/slide" Target="/ppt/slides/slide3.xml" Id="Rbf14ac0aadb1498c" /><Relationship Type="http://schemas.openxmlformats.org/officeDocument/2006/relationships/slide" Target="/ppt/slides/slide4.xml" Id="Rbb6d7430516a4556" /><Relationship Type="http://schemas.openxmlformats.org/officeDocument/2006/relationships/slide" Target="/ppt/slides/slide5.xml" Id="R3a9e8e7509fd49ea" /><Relationship Type="http://schemas.openxmlformats.org/officeDocument/2006/relationships/slide" Target="/ppt/slides/slide6.xml" Id="Rd2789ab0e16a4377" /><Relationship Type="http://schemas.openxmlformats.org/officeDocument/2006/relationships/slide" Target="/ppt/slides/slide7.xml" Id="R0a178ab15be542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9f2cfdacec47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cb49921ec4fb4" /><Relationship Type="http://schemas.openxmlformats.org/officeDocument/2006/relationships/theme" Target="/ppt/slideMasters/theme/theme1.xml" Id="R9e67271f608d41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ecb49921ec4f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8c252d05548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76886261c41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3722aec2e4a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0563446b546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4f46dae0946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6305e37244e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d47a169e240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FARSUND REISEBYRÅ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3 528 186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489 169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417 214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436 774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2 076 664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ALBREKTSEN TORE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BRØVIG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VENTUROS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