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1de57e4e63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594893d1df4633"/>
  </p:sldMasterIdLst>
  <p:sldIdLst>
    <p:sldId xmlns:r="http://schemas.openxmlformats.org/officeDocument/2006/relationships" id="256" r:id="R84e78269f8664595"/>
    <p:sldId xmlns:r="http://schemas.openxmlformats.org/officeDocument/2006/relationships" id="257" r:id="R86ed8572d15f4bc3"/>
    <p:sldId xmlns:r="http://schemas.openxmlformats.org/officeDocument/2006/relationships" id="258" r:id="R9af7699488db4906"/>
    <p:sldId xmlns:r="http://schemas.openxmlformats.org/officeDocument/2006/relationships" id="259" r:id="R143be24b5d5a4efa"/>
    <p:sldId xmlns:r="http://schemas.openxmlformats.org/officeDocument/2006/relationships" id="260" r:id="R482115359562491e"/>
    <p:sldId xmlns:r="http://schemas.openxmlformats.org/officeDocument/2006/relationships" id="261" r:id="Rcea9a2c879ca4e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94893d1df4633" /><Relationship Type="http://schemas.openxmlformats.org/officeDocument/2006/relationships/slide" Target="/ppt/slides/slide1.xml" Id="R84e78269f8664595" /><Relationship Type="http://schemas.openxmlformats.org/officeDocument/2006/relationships/slide" Target="/ppt/slides/slide2.xml" Id="R86ed8572d15f4bc3" /><Relationship Type="http://schemas.openxmlformats.org/officeDocument/2006/relationships/slide" Target="/ppt/slides/slide3.xml" Id="R9af7699488db4906" /><Relationship Type="http://schemas.openxmlformats.org/officeDocument/2006/relationships/slide" Target="/ppt/slides/slide4.xml" Id="R143be24b5d5a4efa" /><Relationship Type="http://schemas.openxmlformats.org/officeDocument/2006/relationships/slide" Target="/ppt/slides/slide5.xml" Id="R482115359562491e" /><Relationship Type="http://schemas.openxmlformats.org/officeDocument/2006/relationships/slide" Target="/ppt/slides/slide6.xml" Id="Rcea9a2c879ca4e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4c17dc74843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f32e6d864492d" /><Relationship Type="http://schemas.openxmlformats.org/officeDocument/2006/relationships/theme" Target="/ppt/slideMasters/theme/theme1.xml" Id="R26cb0923076345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f32e6d864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2bd968179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5bc99914d4b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fcf550285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450ec90d743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efb39eec44b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48c72772443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