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ee00e3501444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fa7fbf12d64a39"/>
  </p:sldMasterIdLst>
  <p:sldIdLst>
    <p:sldId xmlns:r="http://schemas.openxmlformats.org/officeDocument/2006/relationships" id="256" r:id="Re62ddcbe095c4fb6"/>
    <p:sldId xmlns:r="http://schemas.openxmlformats.org/officeDocument/2006/relationships" id="257" r:id="Rb73a585085fc4b94"/>
    <p:sldId xmlns:r="http://schemas.openxmlformats.org/officeDocument/2006/relationships" id="258" r:id="R06b3fa1741ec4dac"/>
    <p:sldId xmlns:r="http://schemas.openxmlformats.org/officeDocument/2006/relationships" id="259" r:id="Rc7f7fb0bdcfd4a57"/>
    <p:sldId xmlns:r="http://schemas.openxmlformats.org/officeDocument/2006/relationships" id="260" r:id="R7086e02bdd21480c"/>
    <p:sldId xmlns:r="http://schemas.openxmlformats.org/officeDocument/2006/relationships" id="261" r:id="Rcd6cdd443f734e6c"/>
    <p:sldId xmlns:r="http://schemas.openxmlformats.org/officeDocument/2006/relationships" id="262" r:id="R2cc9c276885049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fa7fbf12d64a39" /><Relationship Type="http://schemas.openxmlformats.org/officeDocument/2006/relationships/slide" Target="/ppt/slides/slide1.xml" Id="Re62ddcbe095c4fb6" /><Relationship Type="http://schemas.openxmlformats.org/officeDocument/2006/relationships/slide" Target="/ppt/slides/slide2.xml" Id="Rb73a585085fc4b94" /><Relationship Type="http://schemas.openxmlformats.org/officeDocument/2006/relationships/slide" Target="/ppt/slides/slide3.xml" Id="R06b3fa1741ec4dac" /><Relationship Type="http://schemas.openxmlformats.org/officeDocument/2006/relationships/slide" Target="/ppt/slides/slide4.xml" Id="Rc7f7fb0bdcfd4a57" /><Relationship Type="http://schemas.openxmlformats.org/officeDocument/2006/relationships/slide" Target="/ppt/slides/slide5.xml" Id="R7086e02bdd21480c" /><Relationship Type="http://schemas.openxmlformats.org/officeDocument/2006/relationships/slide" Target="/ppt/slides/slide6.xml" Id="Rcd6cdd443f734e6c" /><Relationship Type="http://schemas.openxmlformats.org/officeDocument/2006/relationships/slide" Target="/ppt/slides/slide7.xml" Id="R2cc9c276885049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4e94e4694346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87bbeeab31408e" /><Relationship Type="http://schemas.openxmlformats.org/officeDocument/2006/relationships/theme" Target="/ppt/slideMasters/theme/theme1.xml" Id="Rcde33ac13f4449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87bbeeab3140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111b64101749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a0f09ee7de41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a156eb45b941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14904f581648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45c72472be46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d267da6b544da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fb915b37df41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SENN GAVAS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SENN GAVAS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SENN GAVAS AS ble etablert [år] og holder til i Stryn.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SENN GAVAS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SENN GAVAS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SENN GAVAS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−70 316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691 608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8 062 381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8 434 264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SENN GAVAS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 GLOMNES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SENN GAVAS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Rognehaugen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6783 Stryn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959 557 721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SENN GAVAS AS</a:t>
            </a:r>
          </a:p>
        </p:txBody>
      </p:sp>
    </p:spTree>
  </p:cSld>
  <p:clrMapOvr>
    <a:masterClrMapping xmlns:a="http://schemas.openxmlformats.org/drawingml/2006/main"/>
  </p:clrMapOvr>
</p:sld>
</file>