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8708bfea9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b1e47971940c8"/>
  </p:sldMasterIdLst>
  <p:sldIdLst>
    <p:sldId xmlns:r="http://schemas.openxmlformats.org/officeDocument/2006/relationships" id="256" r:id="R11f986e799374168"/>
    <p:sldId xmlns:r="http://schemas.openxmlformats.org/officeDocument/2006/relationships" id="257" r:id="Rdfbdf1cee232499d"/>
    <p:sldId xmlns:r="http://schemas.openxmlformats.org/officeDocument/2006/relationships" id="258" r:id="Rd447291aa33a4a4e"/>
    <p:sldId xmlns:r="http://schemas.openxmlformats.org/officeDocument/2006/relationships" id="259" r:id="Ra4e009ef1f0c4223"/>
    <p:sldId xmlns:r="http://schemas.openxmlformats.org/officeDocument/2006/relationships" id="260" r:id="R788a58960d954b1f"/>
    <p:sldId xmlns:r="http://schemas.openxmlformats.org/officeDocument/2006/relationships" id="261" r:id="R96415576da444e8a"/>
    <p:sldId xmlns:r="http://schemas.openxmlformats.org/officeDocument/2006/relationships" id="262" r:id="Ra08f3f30587746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b1e47971940c8" /><Relationship Type="http://schemas.openxmlformats.org/officeDocument/2006/relationships/slide" Target="/ppt/slides/slide1.xml" Id="R11f986e799374168" /><Relationship Type="http://schemas.openxmlformats.org/officeDocument/2006/relationships/slide" Target="/ppt/slides/slide2.xml" Id="Rdfbdf1cee232499d" /><Relationship Type="http://schemas.openxmlformats.org/officeDocument/2006/relationships/slide" Target="/ppt/slides/slide3.xml" Id="Rd447291aa33a4a4e" /><Relationship Type="http://schemas.openxmlformats.org/officeDocument/2006/relationships/slide" Target="/ppt/slides/slide4.xml" Id="Ra4e009ef1f0c4223" /><Relationship Type="http://schemas.openxmlformats.org/officeDocument/2006/relationships/slide" Target="/ppt/slides/slide5.xml" Id="R788a58960d954b1f" /><Relationship Type="http://schemas.openxmlformats.org/officeDocument/2006/relationships/slide" Target="/ppt/slides/slide6.xml" Id="R96415576da444e8a" /><Relationship Type="http://schemas.openxmlformats.org/officeDocument/2006/relationships/slide" Target="/ppt/slides/slide7.xml" Id="Ra08f3f30587746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f120a257a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9d9b266ac43ae" /><Relationship Type="http://schemas.openxmlformats.org/officeDocument/2006/relationships/theme" Target="/ppt/slideMasters/theme/theme1.xml" Id="Rdcfa154206e8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9d9b266ac43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8b8e8423f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1893b40f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6ba77d9ae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fb49ac82b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ebcae0c8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fd02d429f4f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485648b7d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