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aca0042b0f4c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cfb29a16e14b79"/>
  </p:sldMasterIdLst>
  <p:sldIdLst>
    <p:sldId xmlns:r="http://schemas.openxmlformats.org/officeDocument/2006/relationships" id="256" r:id="R583508c8b3494f47"/>
    <p:sldId xmlns:r="http://schemas.openxmlformats.org/officeDocument/2006/relationships" id="257" r:id="R4029f4f159644dc2"/>
    <p:sldId xmlns:r="http://schemas.openxmlformats.org/officeDocument/2006/relationships" id="258" r:id="R4dc465d4a32d4bf9"/>
    <p:sldId xmlns:r="http://schemas.openxmlformats.org/officeDocument/2006/relationships" id="259" r:id="Ref4bb2885f104a1f"/>
    <p:sldId xmlns:r="http://schemas.openxmlformats.org/officeDocument/2006/relationships" id="260" r:id="R1ff5a6806e9945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cfb29a16e14b79" /><Relationship Type="http://schemas.openxmlformats.org/officeDocument/2006/relationships/slide" Target="/ppt/slides/slide1.xml" Id="R583508c8b3494f47" /><Relationship Type="http://schemas.openxmlformats.org/officeDocument/2006/relationships/slide" Target="/ppt/slides/slide2.xml" Id="R4029f4f159644dc2" /><Relationship Type="http://schemas.openxmlformats.org/officeDocument/2006/relationships/slide" Target="/ppt/slides/slide3.xml" Id="R4dc465d4a32d4bf9" /><Relationship Type="http://schemas.openxmlformats.org/officeDocument/2006/relationships/slide" Target="/ppt/slides/slide4.xml" Id="Ref4bb2885f104a1f" /><Relationship Type="http://schemas.openxmlformats.org/officeDocument/2006/relationships/slide" Target="/ppt/slides/slide5.xml" Id="R1ff5a6806e9945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a7b21a251045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a99eebb10494a" /><Relationship Type="http://schemas.openxmlformats.org/officeDocument/2006/relationships/theme" Target="/ppt/slideMasters/theme/theme1.xml" Id="Rc0683caf006a45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5a99eebb1049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d1ff1b3da42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9cca1de2441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4f817fcc049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386b68e6545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bc154b44e48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MIRAS STÅL OG METALLSVEIS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MIRAS STÅL OG METALLSVEIS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958 711 549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