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4d27aed1d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20fd6cbf7e470b"/>
  </p:sldMasterIdLst>
  <p:sldIdLst>
    <p:sldId xmlns:r="http://schemas.openxmlformats.org/officeDocument/2006/relationships" id="256" r:id="R2c6ed94de7a840c2"/>
    <p:sldId xmlns:r="http://schemas.openxmlformats.org/officeDocument/2006/relationships" id="257" r:id="Re0018b30c73d453b"/>
    <p:sldId xmlns:r="http://schemas.openxmlformats.org/officeDocument/2006/relationships" id="258" r:id="Rdf3d03a648bf4749"/>
    <p:sldId xmlns:r="http://schemas.openxmlformats.org/officeDocument/2006/relationships" id="259" r:id="R8dd6e0f0b0494018"/>
    <p:sldId xmlns:r="http://schemas.openxmlformats.org/officeDocument/2006/relationships" id="260" r:id="R5dffc31a0aad4e02"/>
    <p:sldId xmlns:r="http://schemas.openxmlformats.org/officeDocument/2006/relationships" id="261" r:id="R4eadf49aa74d4c92"/>
    <p:sldId xmlns:r="http://schemas.openxmlformats.org/officeDocument/2006/relationships" id="262" r:id="R001fbe19094f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0fd6cbf7e470b" /><Relationship Type="http://schemas.openxmlformats.org/officeDocument/2006/relationships/slide" Target="/ppt/slides/slide1.xml" Id="R2c6ed94de7a840c2" /><Relationship Type="http://schemas.openxmlformats.org/officeDocument/2006/relationships/slide" Target="/ppt/slides/slide2.xml" Id="Re0018b30c73d453b" /><Relationship Type="http://schemas.openxmlformats.org/officeDocument/2006/relationships/slide" Target="/ppt/slides/slide3.xml" Id="Rdf3d03a648bf4749" /><Relationship Type="http://schemas.openxmlformats.org/officeDocument/2006/relationships/slide" Target="/ppt/slides/slide4.xml" Id="R8dd6e0f0b0494018" /><Relationship Type="http://schemas.openxmlformats.org/officeDocument/2006/relationships/slide" Target="/ppt/slides/slide5.xml" Id="R5dffc31a0aad4e02" /><Relationship Type="http://schemas.openxmlformats.org/officeDocument/2006/relationships/slide" Target="/ppt/slides/slide6.xml" Id="R4eadf49aa74d4c92" /><Relationship Type="http://schemas.openxmlformats.org/officeDocument/2006/relationships/slide" Target="/ppt/slides/slide7.xml" Id="R001fbe19094f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7ce168997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67fb744eb4951" /><Relationship Type="http://schemas.openxmlformats.org/officeDocument/2006/relationships/theme" Target="/ppt/slideMasters/theme/theme1.xml" Id="R14a71b68cd88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067fb744eb49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bcd6dc89e4e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faca34ee9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babffb9b7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2947be7c4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f5974f368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2e317cc5149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71108e67e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 HELSEARTIKLER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HELSEARTIKLER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16 106 245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HELMERSEN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72849877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