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3b1b96198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5e4111ec0e4742"/>
  </p:sldMasterIdLst>
  <p:sldIdLst>
    <p:sldId xmlns:r="http://schemas.openxmlformats.org/officeDocument/2006/relationships" id="256" r:id="Ra46232ec1aa3462a"/>
    <p:sldId xmlns:r="http://schemas.openxmlformats.org/officeDocument/2006/relationships" id="257" r:id="R21422c0e8ab74e9b"/>
    <p:sldId xmlns:r="http://schemas.openxmlformats.org/officeDocument/2006/relationships" id="258" r:id="R8b1f9011152b43a5"/>
    <p:sldId xmlns:r="http://schemas.openxmlformats.org/officeDocument/2006/relationships" id="259" r:id="R292a9f342eb340d6"/>
    <p:sldId xmlns:r="http://schemas.openxmlformats.org/officeDocument/2006/relationships" id="260" r:id="R2ae85958dffc4495"/>
    <p:sldId xmlns:r="http://schemas.openxmlformats.org/officeDocument/2006/relationships" id="261" r:id="R09921166f17e47fb"/>
    <p:sldId xmlns:r="http://schemas.openxmlformats.org/officeDocument/2006/relationships" id="262" r:id="Rca75b960f09e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e4111ec0e4742" /><Relationship Type="http://schemas.openxmlformats.org/officeDocument/2006/relationships/slide" Target="/ppt/slides/slide1.xml" Id="Ra46232ec1aa3462a" /><Relationship Type="http://schemas.openxmlformats.org/officeDocument/2006/relationships/slide" Target="/ppt/slides/slide2.xml" Id="R21422c0e8ab74e9b" /><Relationship Type="http://schemas.openxmlformats.org/officeDocument/2006/relationships/slide" Target="/ppt/slides/slide3.xml" Id="R8b1f9011152b43a5" /><Relationship Type="http://schemas.openxmlformats.org/officeDocument/2006/relationships/slide" Target="/ppt/slides/slide4.xml" Id="R292a9f342eb340d6" /><Relationship Type="http://schemas.openxmlformats.org/officeDocument/2006/relationships/slide" Target="/ppt/slides/slide5.xml" Id="R2ae85958dffc4495" /><Relationship Type="http://schemas.openxmlformats.org/officeDocument/2006/relationships/slide" Target="/ppt/slides/slide6.xml" Id="R09921166f17e47fb" /><Relationship Type="http://schemas.openxmlformats.org/officeDocument/2006/relationships/slide" Target="/ppt/slides/slide7.xml" Id="Rca75b960f09e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6ebd7e274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ae1982baa454b" /><Relationship Type="http://schemas.openxmlformats.org/officeDocument/2006/relationships/theme" Target="/ppt/slideMasters/theme/theme1.xml" Id="R71d92d322e62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ae1982baa45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568e9d35e46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20c5e8290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9937b82e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09be575ed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9d331a1947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0d0184d07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c784d006e47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