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6c708bbc1b48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1a9108509b4c95"/>
  </p:sldMasterIdLst>
  <p:sldIdLst>
    <p:sldId xmlns:r="http://schemas.openxmlformats.org/officeDocument/2006/relationships" id="256" r:id="R4b28efe12e014506"/>
    <p:sldId xmlns:r="http://schemas.openxmlformats.org/officeDocument/2006/relationships" id="257" r:id="Rbdb4e5b59ecb4910"/>
    <p:sldId xmlns:r="http://schemas.openxmlformats.org/officeDocument/2006/relationships" id="258" r:id="R23de4b3101b24acd"/>
    <p:sldId xmlns:r="http://schemas.openxmlformats.org/officeDocument/2006/relationships" id="259" r:id="Ra5456e1177f94d41"/>
    <p:sldId xmlns:r="http://schemas.openxmlformats.org/officeDocument/2006/relationships" id="260" r:id="R6273c46444b145c3"/>
    <p:sldId xmlns:r="http://schemas.openxmlformats.org/officeDocument/2006/relationships" id="261" r:id="Ra4c46139584e43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1a9108509b4c95" /><Relationship Type="http://schemas.openxmlformats.org/officeDocument/2006/relationships/slide" Target="/ppt/slides/slide1.xml" Id="R4b28efe12e014506" /><Relationship Type="http://schemas.openxmlformats.org/officeDocument/2006/relationships/slide" Target="/ppt/slides/slide2.xml" Id="Rbdb4e5b59ecb4910" /><Relationship Type="http://schemas.openxmlformats.org/officeDocument/2006/relationships/slide" Target="/ppt/slides/slide3.xml" Id="R23de4b3101b24acd" /><Relationship Type="http://schemas.openxmlformats.org/officeDocument/2006/relationships/slide" Target="/ppt/slides/slide4.xml" Id="Ra5456e1177f94d41" /><Relationship Type="http://schemas.openxmlformats.org/officeDocument/2006/relationships/slide" Target="/ppt/slides/slide5.xml" Id="R6273c46444b145c3" /><Relationship Type="http://schemas.openxmlformats.org/officeDocument/2006/relationships/slide" Target="/ppt/slides/slide6.xml" Id="Ra4c46139584e43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ca9b7cf1794b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83f70f8d84049" /><Relationship Type="http://schemas.openxmlformats.org/officeDocument/2006/relationships/theme" Target="/ppt/slideMasters/theme/theme1.xml" Id="Rb7f9909bc5834f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983f70f8d840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71033077b47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6bac33bf747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6407dd8fc47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ec6e65e7f41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d6d71a2ed4a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8e28e269446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