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f2fd36936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646efe3a94f6f"/>
  </p:sldMasterIdLst>
  <p:sldIdLst>
    <p:sldId xmlns:r="http://schemas.openxmlformats.org/officeDocument/2006/relationships" id="256" r:id="R6c4b19e946514af1"/>
    <p:sldId xmlns:r="http://schemas.openxmlformats.org/officeDocument/2006/relationships" id="257" r:id="Ra8c284689d2c4306"/>
    <p:sldId xmlns:r="http://schemas.openxmlformats.org/officeDocument/2006/relationships" id="258" r:id="R38005788860446f7"/>
    <p:sldId xmlns:r="http://schemas.openxmlformats.org/officeDocument/2006/relationships" id="259" r:id="R721df5499fcd4c29"/>
    <p:sldId xmlns:r="http://schemas.openxmlformats.org/officeDocument/2006/relationships" id="260" r:id="R09c69f518041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646efe3a94f6f" /><Relationship Type="http://schemas.openxmlformats.org/officeDocument/2006/relationships/slide" Target="/ppt/slides/slide1.xml" Id="R6c4b19e946514af1" /><Relationship Type="http://schemas.openxmlformats.org/officeDocument/2006/relationships/slide" Target="/ppt/slides/slide2.xml" Id="Ra8c284689d2c4306" /><Relationship Type="http://schemas.openxmlformats.org/officeDocument/2006/relationships/slide" Target="/ppt/slides/slide3.xml" Id="R38005788860446f7" /><Relationship Type="http://schemas.openxmlformats.org/officeDocument/2006/relationships/slide" Target="/ppt/slides/slide4.xml" Id="R721df5499fcd4c29" /><Relationship Type="http://schemas.openxmlformats.org/officeDocument/2006/relationships/slide" Target="/ppt/slides/slide5.xml" Id="R09c69f518041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20e09647d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d762ba1dd4c84" /><Relationship Type="http://schemas.openxmlformats.org/officeDocument/2006/relationships/theme" Target="/ppt/slideMasters/theme/theme1.xml" Id="R2581acb73fde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2d762ba1dd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13823f40c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6f284d5b6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72f2d4fd8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80d9a536a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f1b165d47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