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27c1fb854d40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e3b9dafadd4d64"/>
  </p:sldMasterIdLst>
  <p:sldIdLst>
    <p:sldId xmlns:r="http://schemas.openxmlformats.org/officeDocument/2006/relationships" id="256" r:id="R32393c4ed7d94c1a"/>
    <p:sldId xmlns:r="http://schemas.openxmlformats.org/officeDocument/2006/relationships" id="257" r:id="R7964033c68dd4dfd"/>
    <p:sldId xmlns:r="http://schemas.openxmlformats.org/officeDocument/2006/relationships" id="258" r:id="Rd638a34546964bf2"/>
    <p:sldId xmlns:r="http://schemas.openxmlformats.org/officeDocument/2006/relationships" id="259" r:id="Rd996ecfaa1c448a4"/>
    <p:sldId xmlns:r="http://schemas.openxmlformats.org/officeDocument/2006/relationships" id="260" r:id="R1c09af1d5dae4d37"/>
    <p:sldId xmlns:r="http://schemas.openxmlformats.org/officeDocument/2006/relationships" id="261" r:id="R1ceda57bdbd64590"/>
    <p:sldId xmlns:r="http://schemas.openxmlformats.org/officeDocument/2006/relationships" id="262" r:id="R761a4efcc43546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3b9dafadd4d64" /><Relationship Type="http://schemas.openxmlformats.org/officeDocument/2006/relationships/slide" Target="/ppt/slides/slide1.xml" Id="R32393c4ed7d94c1a" /><Relationship Type="http://schemas.openxmlformats.org/officeDocument/2006/relationships/slide" Target="/ppt/slides/slide2.xml" Id="R7964033c68dd4dfd" /><Relationship Type="http://schemas.openxmlformats.org/officeDocument/2006/relationships/slide" Target="/ppt/slides/slide3.xml" Id="Rd638a34546964bf2" /><Relationship Type="http://schemas.openxmlformats.org/officeDocument/2006/relationships/slide" Target="/ppt/slides/slide4.xml" Id="Rd996ecfaa1c448a4" /><Relationship Type="http://schemas.openxmlformats.org/officeDocument/2006/relationships/slide" Target="/ppt/slides/slide5.xml" Id="R1c09af1d5dae4d37" /><Relationship Type="http://schemas.openxmlformats.org/officeDocument/2006/relationships/slide" Target="/ppt/slides/slide6.xml" Id="R1ceda57bdbd64590" /><Relationship Type="http://schemas.openxmlformats.org/officeDocument/2006/relationships/slide" Target="/ppt/slides/slide7.xml" Id="R761a4efcc43546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b4e9d97dd74d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de0a356aa04489" /><Relationship Type="http://schemas.openxmlformats.org/officeDocument/2006/relationships/theme" Target="/ppt/slideMasters/theme/theme1.xml" Id="Rda745e0cb8d640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de0a356aa044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390307f10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8bdf9ea914f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ab46ee63044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7cd3378b948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5af242e2c4f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aa85c749d40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2bf489a0d4c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JAN-ERIK ZAKARIASSEN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JAN-ERIK ZAKARIASSEN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17 788 366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2 433 736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2 190 615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22 254 196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25 183 223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ERIK ZAKARIASSEN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JAN-ERIK ZAKARIASSEN AS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OLAV FJELLHEIM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31 50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954 580 326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JAN-ERIK ZAKARIASSEN AS</a:t>
            </a:r>
          </a:p>
        </p:txBody>
      </p:sp>
    </p:spTree>
  </p:cSld>
  <p:clrMapOvr>
    <a:masterClrMapping xmlns:a="http://schemas.openxmlformats.org/drawingml/2006/main"/>
  </p:clrMapOvr>
</p:sld>
</file>