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2f225173c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7f07451a04681"/>
  </p:sldMasterIdLst>
  <p:sldIdLst>
    <p:sldId xmlns:r="http://schemas.openxmlformats.org/officeDocument/2006/relationships" id="256" r:id="R5019b2bb912c4f5a"/>
    <p:sldId xmlns:r="http://schemas.openxmlformats.org/officeDocument/2006/relationships" id="257" r:id="R93c085e28cfa458f"/>
    <p:sldId xmlns:r="http://schemas.openxmlformats.org/officeDocument/2006/relationships" id="258" r:id="R020da83be6ff4205"/>
    <p:sldId xmlns:r="http://schemas.openxmlformats.org/officeDocument/2006/relationships" id="259" r:id="R91f30dcba015404a"/>
    <p:sldId xmlns:r="http://schemas.openxmlformats.org/officeDocument/2006/relationships" id="260" r:id="R81e3a371eec3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7f07451a04681" /><Relationship Type="http://schemas.openxmlformats.org/officeDocument/2006/relationships/slide" Target="/ppt/slides/slide1.xml" Id="R5019b2bb912c4f5a" /><Relationship Type="http://schemas.openxmlformats.org/officeDocument/2006/relationships/slide" Target="/ppt/slides/slide2.xml" Id="R93c085e28cfa458f" /><Relationship Type="http://schemas.openxmlformats.org/officeDocument/2006/relationships/slide" Target="/ppt/slides/slide3.xml" Id="R020da83be6ff4205" /><Relationship Type="http://schemas.openxmlformats.org/officeDocument/2006/relationships/slide" Target="/ppt/slides/slide4.xml" Id="R91f30dcba015404a" /><Relationship Type="http://schemas.openxmlformats.org/officeDocument/2006/relationships/slide" Target="/ppt/slides/slide5.xml" Id="R81e3a371eec3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83799486445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7472d41eb4329" /><Relationship Type="http://schemas.openxmlformats.org/officeDocument/2006/relationships/theme" Target="/ppt/slideMasters/theme/theme1.xml" Id="Rf5edf520d081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7472d41eb43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019d26f7d49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7e10dc952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431d734b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7e3d4de9f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923ba90e9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 H FOLGERØ BYGGFIRMA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 H FOLGERØ BYGGFIRMA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Harry Folgerø, Hamnevegen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56307319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byggmesterhfolgero@gmail.com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www.byggmesterfolgero.no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954 392 449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