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fc8f0af71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73fe897af4b75"/>
  </p:sldMasterIdLst>
  <p:sldIdLst>
    <p:sldId xmlns:r="http://schemas.openxmlformats.org/officeDocument/2006/relationships" id="256" r:id="R4a8dc25ef1ed4b0e"/>
    <p:sldId xmlns:r="http://schemas.openxmlformats.org/officeDocument/2006/relationships" id="257" r:id="R04a097b2395e49b9"/>
    <p:sldId xmlns:r="http://schemas.openxmlformats.org/officeDocument/2006/relationships" id="258" r:id="R4ee9b9c0cfae4d29"/>
    <p:sldId xmlns:r="http://schemas.openxmlformats.org/officeDocument/2006/relationships" id="259" r:id="R71fb954b754d407f"/>
    <p:sldId xmlns:r="http://schemas.openxmlformats.org/officeDocument/2006/relationships" id="260" r:id="Rf43869cfdf3f4b72"/>
    <p:sldId xmlns:r="http://schemas.openxmlformats.org/officeDocument/2006/relationships" id="261" r:id="R1b70c0b99cb14a59"/>
    <p:sldId xmlns:r="http://schemas.openxmlformats.org/officeDocument/2006/relationships" id="262" r:id="R774a06e4e95e41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73fe897af4b75" /><Relationship Type="http://schemas.openxmlformats.org/officeDocument/2006/relationships/slide" Target="/ppt/slides/slide1.xml" Id="R4a8dc25ef1ed4b0e" /><Relationship Type="http://schemas.openxmlformats.org/officeDocument/2006/relationships/slide" Target="/ppt/slides/slide2.xml" Id="R04a097b2395e49b9" /><Relationship Type="http://schemas.openxmlformats.org/officeDocument/2006/relationships/slide" Target="/ppt/slides/slide3.xml" Id="R4ee9b9c0cfae4d29" /><Relationship Type="http://schemas.openxmlformats.org/officeDocument/2006/relationships/slide" Target="/ppt/slides/slide4.xml" Id="R71fb954b754d407f" /><Relationship Type="http://schemas.openxmlformats.org/officeDocument/2006/relationships/slide" Target="/ppt/slides/slide5.xml" Id="Rf43869cfdf3f4b72" /><Relationship Type="http://schemas.openxmlformats.org/officeDocument/2006/relationships/slide" Target="/ppt/slides/slide6.xml" Id="R1b70c0b99cb14a59" /><Relationship Type="http://schemas.openxmlformats.org/officeDocument/2006/relationships/slide" Target="/ppt/slides/slide7.xml" Id="R774a06e4e95e41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45522c4f0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384852fcf42d6" /><Relationship Type="http://schemas.openxmlformats.org/officeDocument/2006/relationships/theme" Target="/ppt/slideMasters/theme/theme1.xml" Id="Rb523c4fc4252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384852fcf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a77df03f43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899bfeb6947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81ef57f9b41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04934dbf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7b49f598c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7128e98cb41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6be3e32e5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