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9c32514ee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12330d9a34703"/>
  </p:sldMasterIdLst>
  <p:sldIdLst>
    <p:sldId xmlns:r="http://schemas.openxmlformats.org/officeDocument/2006/relationships" id="256" r:id="Re010f5266d2f4186"/>
    <p:sldId xmlns:r="http://schemas.openxmlformats.org/officeDocument/2006/relationships" id="257" r:id="R436b5a0b173a4e44"/>
    <p:sldId xmlns:r="http://schemas.openxmlformats.org/officeDocument/2006/relationships" id="258" r:id="R3d6a662f187746f5"/>
    <p:sldId xmlns:r="http://schemas.openxmlformats.org/officeDocument/2006/relationships" id="259" r:id="Rb7f6768f12504f48"/>
    <p:sldId xmlns:r="http://schemas.openxmlformats.org/officeDocument/2006/relationships" id="260" r:id="R3226189647c14f1c"/>
    <p:sldId xmlns:r="http://schemas.openxmlformats.org/officeDocument/2006/relationships" id="261" r:id="R01cb2a7a65064681"/>
    <p:sldId xmlns:r="http://schemas.openxmlformats.org/officeDocument/2006/relationships" id="262" r:id="R5250a12d7a30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12330d9a34703" /><Relationship Type="http://schemas.openxmlformats.org/officeDocument/2006/relationships/slide" Target="/ppt/slides/slide1.xml" Id="Re010f5266d2f4186" /><Relationship Type="http://schemas.openxmlformats.org/officeDocument/2006/relationships/slide" Target="/ppt/slides/slide2.xml" Id="R436b5a0b173a4e44" /><Relationship Type="http://schemas.openxmlformats.org/officeDocument/2006/relationships/slide" Target="/ppt/slides/slide3.xml" Id="R3d6a662f187746f5" /><Relationship Type="http://schemas.openxmlformats.org/officeDocument/2006/relationships/slide" Target="/ppt/slides/slide4.xml" Id="Rb7f6768f12504f48" /><Relationship Type="http://schemas.openxmlformats.org/officeDocument/2006/relationships/slide" Target="/ppt/slides/slide5.xml" Id="R3226189647c14f1c" /><Relationship Type="http://schemas.openxmlformats.org/officeDocument/2006/relationships/slide" Target="/ppt/slides/slide6.xml" Id="R01cb2a7a65064681" /><Relationship Type="http://schemas.openxmlformats.org/officeDocument/2006/relationships/slide" Target="/ppt/slides/slide7.xml" Id="R5250a12d7a30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80f3ccde3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c32152ece4d77" /><Relationship Type="http://schemas.openxmlformats.org/officeDocument/2006/relationships/theme" Target="/ppt/slideMasters/theme/theme1.xml" Id="R103bb6b59616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c32152ece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989208c86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6a457a969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bf7173644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fb90c706a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c964e0212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a751f2684c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010632a9c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BYREMO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BYREMO MASKIN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VASLAND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954 132 269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