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3ce1215084d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0f96f6cb1748c2"/>
  </p:sldMasterIdLst>
  <p:sldIdLst>
    <p:sldId xmlns:r="http://schemas.openxmlformats.org/officeDocument/2006/relationships" id="256" r:id="R803870427adc48cd"/>
    <p:sldId xmlns:r="http://schemas.openxmlformats.org/officeDocument/2006/relationships" id="257" r:id="Rd37c3f904dda4ecf"/>
    <p:sldId xmlns:r="http://schemas.openxmlformats.org/officeDocument/2006/relationships" id="258" r:id="R1cf006bee7e1434a"/>
    <p:sldId xmlns:r="http://schemas.openxmlformats.org/officeDocument/2006/relationships" id="259" r:id="R1dd783a8965645b1"/>
    <p:sldId xmlns:r="http://schemas.openxmlformats.org/officeDocument/2006/relationships" id="260" r:id="R3574e2b13c8743ec"/>
    <p:sldId xmlns:r="http://schemas.openxmlformats.org/officeDocument/2006/relationships" id="261" r:id="Rb9f5ffcf05c04081"/>
    <p:sldId xmlns:r="http://schemas.openxmlformats.org/officeDocument/2006/relationships" id="262" r:id="R1857ad501e37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f96f6cb1748c2" /><Relationship Type="http://schemas.openxmlformats.org/officeDocument/2006/relationships/slide" Target="/ppt/slides/slide1.xml" Id="R803870427adc48cd" /><Relationship Type="http://schemas.openxmlformats.org/officeDocument/2006/relationships/slide" Target="/ppt/slides/slide2.xml" Id="Rd37c3f904dda4ecf" /><Relationship Type="http://schemas.openxmlformats.org/officeDocument/2006/relationships/slide" Target="/ppt/slides/slide3.xml" Id="R1cf006bee7e1434a" /><Relationship Type="http://schemas.openxmlformats.org/officeDocument/2006/relationships/slide" Target="/ppt/slides/slide4.xml" Id="R1dd783a8965645b1" /><Relationship Type="http://schemas.openxmlformats.org/officeDocument/2006/relationships/slide" Target="/ppt/slides/slide5.xml" Id="R3574e2b13c8743ec" /><Relationship Type="http://schemas.openxmlformats.org/officeDocument/2006/relationships/slide" Target="/ppt/slides/slide6.xml" Id="Rb9f5ffcf05c04081" /><Relationship Type="http://schemas.openxmlformats.org/officeDocument/2006/relationships/slide" Target="/ppt/slides/slide7.xml" Id="R1857ad501e37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1d93f073e4e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0e7f77b33455f" /><Relationship Type="http://schemas.openxmlformats.org/officeDocument/2006/relationships/theme" Target="/ppt/slideMasters/theme/theme1.xml" Id="Rfd2964725c00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0e7f77b33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773d221d1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b3629f262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1120fb6ec40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c237c6fa244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cc9b42ea442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12f9874664d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c0d7e397d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 STEEL NORDIC MANUFACTURING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 STEEL NORDIC MANUFACTURING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3 885 922 000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94 680 000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−33 364 000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2 012 878 000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3 478 280 000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CELSA NORDIC REINFORCING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Verkstedløypa, Mo Industripark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eivind.hansen@celsanordic.com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953 591 421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