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b894b8f8e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6ad7768244ac1"/>
  </p:sldMasterIdLst>
  <p:sldIdLst>
    <p:sldId xmlns:r="http://schemas.openxmlformats.org/officeDocument/2006/relationships" id="256" r:id="Rdcc2627c275d4179"/>
    <p:sldId xmlns:r="http://schemas.openxmlformats.org/officeDocument/2006/relationships" id="257" r:id="R760d7c63637e4894"/>
    <p:sldId xmlns:r="http://schemas.openxmlformats.org/officeDocument/2006/relationships" id="258" r:id="Rf332e14be5174f48"/>
    <p:sldId xmlns:r="http://schemas.openxmlformats.org/officeDocument/2006/relationships" id="259" r:id="R022f26bcd45147f6"/>
    <p:sldId xmlns:r="http://schemas.openxmlformats.org/officeDocument/2006/relationships" id="260" r:id="R2c5323947291483c"/>
    <p:sldId xmlns:r="http://schemas.openxmlformats.org/officeDocument/2006/relationships" id="261" r:id="Rba9e9cae56484029"/>
    <p:sldId xmlns:r="http://schemas.openxmlformats.org/officeDocument/2006/relationships" id="262" r:id="R430a199d39c84a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6ad7768244ac1" /><Relationship Type="http://schemas.openxmlformats.org/officeDocument/2006/relationships/slide" Target="/ppt/slides/slide1.xml" Id="Rdcc2627c275d4179" /><Relationship Type="http://schemas.openxmlformats.org/officeDocument/2006/relationships/slide" Target="/ppt/slides/slide2.xml" Id="R760d7c63637e4894" /><Relationship Type="http://schemas.openxmlformats.org/officeDocument/2006/relationships/slide" Target="/ppt/slides/slide3.xml" Id="Rf332e14be5174f48" /><Relationship Type="http://schemas.openxmlformats.org/officeDocument/2006/relationships/slide" Target="/ppt/slides/slide4.xml" Id="R022f26bcd45147f6" /><Relationship Type="http://schemas.openxmlformats.org/officeDocument/2006/relationships/slide" Target="/ppt/slides/slide5.xml" Id="R2c5323947291483c" /><Relationship Type="http://schemas.openxmlformats.org/officeDocument/2006/relationships/slide" Target="/ppt/slides/slide6.xml" Id="Rba9e9cae56484029" /><Relationship Type="http://schemas.openxmlformats.org/officeDocument/2006/relationships/slide" Target="/ppt/slides/slide7.xml" Id="R430a199d39c84a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ba3ea5d0b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f7144e3154516" /><Relationship Type="http://schemas.openxmlformats.org/officeDocument/2006/relationships/theme" Target="/ppt/slideMasters/theme/theme1.xml" Id="R6b581d2eaa2c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4f7144e315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d7642401a4e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161d34a3b48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dfd689a7949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ef56fe29a48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3dbc2aedd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c5053347f47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239fdb1b448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7 STEEL NORDIC MANUFACTURING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STEEL NORDIC MANUFACTURING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3 885 922 000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94 680 000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−33 364 000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2 012 878 000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3 478 280 000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STEEL NORDIC REINFORCING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Verkstedløypa, Mo Industripark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eivind.hansen@celsanordic.com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953 591 421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