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68035c2a9d6464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f09652192524eea"/>
  </p:sldMasterIdLst>
  <p:sldIdLst>
    <p:sldId xmlns:r="http://schemas.openxmlformats.org/officeDocument/2006/relationships" id="256" r:id="Ra2208e4d4a4f48c8"/>
    <p:sldId xmlns:r="http://schemas.openxmlformats.org/officeDocument/2006/relationships" id="257" r:id="R0225eccfd93b44f1"/>
    <p:sldId xmlns:r="http://schemas.openxmlformats.org/officeDocument/2006/relationships" id="258" r:id="R1d348636b25c44f7"/>
    <p:sldId xmlns:r="http://schemas.openxmlformats.org/officeDocument/2006/relationships" id="259" r:id="Re7e2badb6ad749d2"/>
    <p:sldId xmlns:r="http://schemas.openxmlformats.org/officeDocument/2006/relationships" id="260" r:id="Ra7186213a4344449"/>
    <p:sldId xmlns:r="http://schemas.openxmlformats.org/officeDocument/2006/relationships" id="261" r:id="R22053fa10f45456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09652192524eea" /><Relationship Type="http://schemas.openxmlformats.org/officeDocument/2006/relationships/slide" Target="/ppt/slides/slide1.xml" Id="Ra2208e4d4a4f48c8" /><Relationship Type="http://schemas.openxmlformats.org/officeDocument/2006/relationships/slide" Target="/ppt/slides/slide2.xml" Id="R0225eccfd93b44f1" /><Relationship Type="http://schemas.openxmlformats.org/officeDocument/2006/relationships/slide" Target="/ppt/slides/slide3.xml" Id="R1d348636b25c44f7" /><Relationship Type="http://schemas.openxmlformats.org/officeDocument/2006/relationships/slide" Target="/ppt/slides/slide4.xml" Id="Re7e2badb6ad749d2" /><Relationship Type="http://schemas.openxmlformats.org/officeDocument/2006/relationships/slide" Target="/ppt/slides/slide5.xml" Id="Ra7186213a4344449" /><Relationship Type="http://schemas.openxmlformats.org/officeDocument/2006/relationships/slide" Target="/ppt/slides/slide6.xml" Id="R22053fa10f45456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6cb2633b4a423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89d87692c34bbe" /><Relationship Type="http://schemas.openxmlformats.org/officeDocument/2006/relationships/theme" Target="/ppt/slideMasters/theme/theme1.xml" Id="R0eb6e1570dcd485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f89d87692c34bb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ab8342f4f5456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2450c305b8408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af1dd8abf14ce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c71ac94ae84bd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7641b3be374cb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50536fec35481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LUKAS STIFTELSEN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LUKAS STIFTELSEN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LUKAS STIFTELSEN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LUKAS STIFTELSEN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LUKAS STIFTELSEN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LUKAS STIFTELSEN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250 731 149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20 875 648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20 218 284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148 712 621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224 265 682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LUKAS STIFTELSEN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Fjordgata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73 97 33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firmapost@lukasstiftelsen.no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953 557 088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LUKAS STIFTELSEN</a:t>
            </a:r>
          </a:p>
        </p:txBody>
      </p:sp>
    </p:spTree>
  </p:cSld>
  <p:clrMapOvr>
    <a:masterClrMapping xmlns:a="http://schemas.openxmlformats.org/drawingml/2006/main"/>
  </p:clrMapOvr>
</p:sld>
</file>