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7883aa6a44f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5f5b22330d4797"/>
  </p:sldMasterIdLst>
  <p:sldIdLst>
    <p:sldId xmlns:r="http://schemas.openxmlformats.org/officeDocument/2006/relationships" id="256" r:id="R17043e38db684abc"/>
    <p:sldId xmlns:r="http://schemas.openxmlformats.org/officeDocument/2006/relationships" id="257" r:id="R22402d4a7ce1490a"/>
    <p:sldId xmlns:r="http://schemas.openxmlformats.org/officeDocument/2006/relationships" id="258" r:id="Rd05ba982c2f34bdc"/>
    <p:sldId xmlns:r="http://schemas.openxmlformats.org/officeDocument/2006/relationships" id="259" r:id="Rcfc53057395547f1"/>
    <p:sldId xmlns:r="http://schemas.openxmlformats.org/officeDocument/2006/relationships" id="260" r:id="R460d1477dde74d8f"/>
    <p:sldId xmlns:r="http://schemas.openxmlformats.org/officeDocument/2006/relationships" id="261" r:id="Rbe0e3e6c5fdf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f5b22330d4797" /><Relationship Type="http://schemas.openxmlformats.org/officeDocument/2006/relationships/slide" Target="/ppt/slides/slide1.xml" Id="R17043e38db684abc" /><Relationship Type="http://schemas.openxmlformats.org/officeDocument/2006/relationships/slide" Target="/ppt/slides/slide2.xml" Id="R22402d4a7ce1490a" /><Relationship Type="http://schemas.openxmlformats.org/officeDocument/2006/relationships/slide" Target="/ppt/slides/slide3.xml" Id="Rd05ba982c2f34bdc" /><Relationship Type="http://schemas.openxmlformats.org/officeDocument/2006/relationships/slide" Target="/ppt/slides/slide4.xml" Id="Rcfc53057395547f1" /><Relationship Type="http://schemas.openxmlformats.org/officeDocument/2006/relationships/slide" Target="/ppt/slides/slide5.xml" Id="R460d1477dde74d8f" /><Relationship Type="http://schemas.openxmlformats.org/officeDocument/2006/relationships/slide" Target="/ppt/slides/slide6.xml" Id="Rbe0e3e6c5fdf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d39766a36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f65b6715348cf" /><Relationship Type="http://schemas.openxmlformats.org/officeDocument/2006/relationships/theme" Target="/ppt/slideMasters/theme/theme1.xml" Id="R9e3ac5e0b59b45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f65b67153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ffe5f8b6b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81608db44b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b5ac042fa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54db65546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27e14bc1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c66ffd6f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