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4acac3a19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9e6ed88a684362"/>
  </p:sldMasterIdLst>
  <p:sldIdLst>
    <p:sldId xmlns:r="http://schemas.openxmlformats.org/officeDocument/2006/relationships" id="256" r:id="R78c5956e25f74d3d"/>
    <p:sldId xmlns:r="http://schemas.openxmlformats.org/officeDocument/2006/relationships" id="257" r:id="Rd94e478596c4422b"/>
    <p:sldId xmlns:r="http://schemas.openxmlformats.org/officeDocument/2006/relationships" id="258" r:id="R9c99aea9b3b44964"/>
    <p:sldId xmlns:r="http://schemas.openxmlformats.org/officeDocument/2006/relationships" id="259" r:id="R984200585bfc4b68"/>
    <p:sldId xmlns:r="http://schemas.openxmlformats.org/officeDocument/2006/relationships" id="260" r:id="R2279d4d939ac4bdb"/>
    <p:sldId xmlns:r="http://schemas.openxmlformats.org/officeDocument/2006/relationships" id="261" r:id="R000eefd4e1804b16"/>
    <p:sldId xmlns:r="http://schemas.openxmlformats.org/officeDocument/2006/relationships" id="262" r:id="R2df78cf4b3d24f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e6ed88a684362" /><Relationship Type="http://schemas.openxmlformats.org/officeDocument/2006/relationships/slide" Target="/ppt/slides/slide1.xml" Id="R78c5956e25f74d3d" /><Relationship Type="http://schemas.openxmlformats.org/officeDocument/2006/relationships/slide" Target="/ppt/slides/slide2.xml" Id="Rd94e478596c4422b" /><Relationship Type="http://schemas.openxmlformats.org/officeDocument/2006/relationships/slide" Target="/ppt/slides/slide3.xml" Id="R9c99aea9b3b44964" /><Relationship Type="http://schemas.openxmlformats.org/officeDocument/2006/relationships/slide" Target="/ppt/slides/slide4.xml" Id="R984200585bfc4b68" /><Relationship Type="http://schemas.openxmlformats.org/officeDocument/2006/relationships/slide" Target="/ppt/slides/slide5.xml" Id="R2279d4d939ac4bdb" /><Relationship Type="http://schemas.openxmlformats.org/officeDocument/2006/relationships/slide" Target="/ppt/slides/slide6.xml" Id="R000eefd4e1804b16" /><Relationship Type="http://schemas.openxmlformats.org/officeDocument/2006/relationships/slide" Target="/ppt/slides/slide7.xml" Id="R2df78cf4b3d24f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d0d81acd6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65a7734aa46b0" /><Relationship Type="http://schemas.openxmlformats.org/officeDocument/2006/relationships/theme" Target="/ppt/slideMasters/theme/theme1.xml" Id="R057a681a27c04f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165a7734aa46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2dcfe1cd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5848003f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4fc232c5b49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da29f4447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c08c8b1e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1c4efb88243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7d10a6683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