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7c44d439494b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0d773fea2d444d"/>
  </p:sldMasterIdLst>
  <p:sldIdLst>
    <p:sldId xmlns:r="http://schemas.openxmlformats.org/officeDocument/2006/relationships" id="256" r:id="R20ec9ecd98f345d4"/>
    <p:sldId xmlns:r="http://schemas.openxmlformats.org/officeDocument/2006/relationships" id="257" r:id="R4c83de660731491d"/>
    <p:sldId xmlns:r="http://schemas.openxmlformats.org/officeDocument/2006/relationships" id="258" r:id="R17e614054fe241a5"/>
    <p:sldId xmlns:r="http://schemas.openxmlformats.org/officeDocument/2006/relationships" id="259" r:id="Re92cd6c0c6264fec"/>
    <p:sldId xmlns:r="http://schemas.openxmlformats.org/officeDocument/2006/relationships" id="260" r:id="R78d12dd3f50345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0d773fea2d444d" /><Relationship Type="http://schemas.openxmlformats.org/officeDocument/2006/relationships/slide" Target="/ppt/slides/slide1.xml" Id="R20ec9ecd98f345d4" /><Relationship Type="http://schemas.openxmlformats.org/officeDocument/2006/relationships/slide" Target="/ppt/slides/slide2.xml" Id="R4c83de660731491d" /><Relationship Type="http://schemas.openxmlformats.org/officeDocument/2006/relationships/slide" Target="/ppt/slides/slide3.xml" Id="R17e614054fe241a5" /><Relationship Type="http://schemas.openxmlformats.org/officeDocument/2006/relationships/slide" Target="/ppt/slides/slide4.xml" Id="Re92cd6c0c6264fec" /><Relationship Type="http://schemas.openxmlformats.org/officeDocument/2006/relationships/slide" Target="/ppt/slides/slide5.xml" Id="R78d12dd3f50345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81174bf61e4a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be4ec5f7c4ea0" /><Relationship Type="http://schemas.openxmlformats.org/officeDocument/2006/relationships/theme" Target="/ppt/slideMasters/theme/theme1.xml" Id="R06c4711103c04a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ebe4ec5f7c4e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99c47574a4b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756cfcaac41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4695eae8e47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302492f3740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d090cf8774a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GULSKOGEN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GULSKOGEN IMPORT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952 835 939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