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38ca9ffa9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e1d8379b304215"/>
  </p:sldMasterIdLst>
  <p:sldIdLst>
    <p:sldId xmlns:r="http://schemas.openxmlformats.org/officeDocument/2006/relationships" id="256" r:id="Redf0dbfd561040e8"/>
    <p:sldId xmlns:r="http://schemas.openxmlformats.org/officeDocument/2006/relationships" id="257" r:id="Rc511d9b3449449f4"/>
    <p:sldId xmlns:r="http://schemas.openxmlformats.org/officeDocument/2006/relationships" id="258" r:id="Rb11fcec65f784c04"/>
    <p:sldId xmlns:r="http://schemas.openxmlformats.org/officeDocument/2006/relationships" id="259" r:id="Ra3ce0e07fc444859"/>
    <p:sldId xmlns:r="http://schemas.openxmlformats.org/officeDocument/2006/relationships" id="260" r:id="R9d4eecbab2e44caf"/>
    <p:sldId xmlns:r="http://schemas.openxmlformats.org/officeDocument/2006/relationships" id="261" r:id="R9c4f9cdfae814901"/>
    <p:sldId xmlns:r="http://schemas.openxmlformats.org/officeDocument/2006/relationships" id="262" r:id="R8331d34b4151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1d8379b304215" /><Relationship Type="http://schemas.openxmlformats.org/officeDocument/2006/relationships/slide" Target="/ppt/slides/slide1.xml" Id="Redf0dbfd561040e8" /><Relationship Type="http://schemas.openxmlformats.org/officeDocument/2006/relationships/slide" Target="/ppt/slides/slide2.xml" Id="Rc511d9b3449449f4" /><Relationship Type="http://schemas.openxmlformats.org/officeDocument/2006/relationships/slide" Target="/ppt/slides/slide3.xml" Id="Rb11fcec65f784c04" /><Relationship Type="http://schemas.openxmlformats.org/officeDocument/2006/relationships/slide" Target="/ppt/slides/slide4.xml" Id="Ra3ce0e07fc444859" /><Relationship Type="http://schemas.openxmlformats.org/officeDocument/2006/relationships/slide" Target="/ppt/slides/slide5.xml" Id="R9d4eecbab2e44caf" /><Relationship Type="http://schemas.openxmlformats.org/officeDocument/2006/relationships/slide" Target="/ppt/slides/slide6.xml" Id="R9c4f9cdfae814901" /><Relationship Type="http://schemas.openxmlformats.org/officeDocument/2006/relationships/slide" Target="/ppt/slides/slide7.xml" Id="R8331d34b4151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99ac62e17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13e78ad8e4342" /><Relationship Type="http://schemas.openxmlformats.org/officeDocument/2006/relationships/theme" Target="/ppt/slideMasters/theme/theme1.xml" Id="Rbe6b047a2207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13e78ad8e43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85bf7d3fd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3508676147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8d19a96b0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875a5b7be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9d3a70b0644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cc4b82a6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7bfd1c6b5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COMBIMAT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COMBIMAT AS ble etablert [år] og holder til i Fiskå.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36 630 285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2 725 854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7 404 324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 RISTESUND NYSTØYL  –  42,9 %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NYSTØYL  –  34,3 %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NYSTØYL  –  22,9 %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Combisenteret, Fiskå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6143 Fiskå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 21352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spar.fiskabygd@spar.no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952 528 076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