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f9a3f287c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fb43c60e74bcc"/>
  </p:sldMasterIdLst>
  <p:sldIdLst>
    <p:sldId xmlns:r="http://schemas.openxmlformats.org/officeDocument/2006/relationships" id="256" r:id="R78b3108c72ea408b"/>
    <p:sldId xmlns:r="http://schemas.openxmlformats.org/officeDocument/2006/relationships" id="257" r:id="R03f6b647472047c4"/>
    <p:sldId xmlns:r="http://schemas.openxmlformats.org/officeDocument/2006/relationships" id="258" r:id="Rac2f9a49978d4800"/>
    <p:sldId xmlns:r="http://schemas.openxmlformats.org/officeDocument/2006/relationships" id="259" r:id="R652c65784e2f4ec4"/>
    <p:sldId xmlns:r="http://schemas.openxmlformats.org/officeDocument/2006/relationships" id="260" r:id="Rda48608ab1c34033"/>
    <p:sldId xmlns:r="http://schemas.openxmlformats.org/officeDocument/2006/relationships" id="261" r:id="R343cf02d1d484181"/>
    <p:sldId xmlns:r="http://schemas.openxmlformats.org/officeDocument/2006/relationships" id="262" r:id="Rc477a67df3f5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fb43c60e74bcc" /><Relationship Type="http://schemas.openxmlformats.org/officeDocument/2006/relationships/slide" Target="/ppt/slides/slide1.xml" Id="R78b3108c72ea408b" /><Relationship Type="http://schemas.openxmlformats.org/officeDocument/2006/relationships/slide" Target="/ppt/slides/slide2.xml" Id="R03f6b647472047c4" /><Relationship Type="http://schemas.openxmlformats.org/officeDocument/2006/relationships/slide" Target="/ppt/slides/slide3.xml" Id="Rac2f9a49978d4800" /><Relationship Type="http://schemas.openxmlformats.org/officeDocument/2006/relationships/slide" Target="/ppt/slides/slide4.xml" Id="R652c65784e2f4ec4" /><Relationship Type="http://schemas.openxmlformats.org/officeDocument/2006/relationships/slide" Target="/ppt/slides/slide5.xml" Id="Rda48608ab1c34033" /><Relationship Type="http://schemas.openxmlformats.org/officeDocument/2006/relationships/slide" Target="/ppt/slides/slide6.xml" Id="R343cf02d1d484181" /><Relationship Type="http://schemas.openxmlformats.org/officeDocument/2006/relationships/slide" Target="/ppt/slides/slide7.xml" Id="Rc477a67df3f5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34226d416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cca6b2b14eaf" /><Relationship Type="http://schemas.openxmlformats.org/officeDocument/2006/relationships/theme" Target="/ppt/slideMasters/theme/theme1.xml" Id="R31ee58330166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ecca6b2b1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a8448e0dd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be153b45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aac80e7a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e0c3123a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68bcc4c7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630dc045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efb1f638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GIKA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GIKA EIENDOM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GIKA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gisle.moen@bohus.no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952 089 366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