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bbfe38166dd4ac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0f04b1d8f6c475f"/>
  </p:sldMasterIdLst>
  <p:sldIdLst>
    <p:sldId xmlns:r="http://schemas.openxmlformats.org/officeDocument/2006/relationships" id="256" r:id="Rdf40a09f98df426c"/>
    <p:sldId xmlns:r="http://schemas.openxmlformats.org/officeDocument/2006/relationships" id="257" r:id="Rdd80b455289947d4"/>
    <p:sldId xmlns:r="http://schemas.openxmlformats.org/officeDocument/2006/relationships" id="258" r:id="R36b16b9604fc4cc1"/>
    <p:sldId xmlns:r="http://schemas.openxmlformats.org/officeDocument/2006/relationships" id="259" r:id="R8b5d677c0ace4419"/>
    <p:sldId xmlns:r="http://schemas.openxmlformats.org/officeDocument/2006/relationships" id="260" r:id="R10dc5dae29c84a0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f04b1d8f6c475f" /><Relationship Type="http://schemas.openxmlformats.org/officeDocument/2006/relationships/slide" Target="/ppt/slides/slide1.xml" Id="Rdf40a09f98df426c" /><Relationship Type="http://schemas.openxmlformats.org/officeDocument/2006/relationships/slide" Target="/ppt/slides/slide2.xml" Id="Rdd80b455289947d4" /><Relationship Type="http://schemas.openxmlformats.org/officeDocument/2006/relationships/slide" Target="/ppt/slides/slide3.xml" Id="R36b16b9604fc4cc1" /><Relationship Type="http://schemas.openxmlformats.org/officeDocument/2006/relationships/slide" Target="/ppt/slides/slide4.xml" Id="R8b5d677c0ace4419" /><Relationship Type="http://schemas.openxmlformats.org/officeDocument/2006/relationships/slide" Target="/ppt/slides/slide5.xml" Id="R10dc5dae29c84a0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e95bf239474f4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dc2a79c1d54e7b" /><Relationship Type="http://schemas.openxmlformats.org/officeDocument/2006/relationships/theme" Target="/ppt/slideMasters/theme/theme1.xml" Id="R299b204bef3845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adc2a79c1d54e7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4a9724b5364cb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fd378a6843472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4b23c68c7745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98d41fe861489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5b020bad1444c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KONSODONT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KONSODONT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KONSODONT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KONSODONT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KONSODONT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KONSODONT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951 991 341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KONSODONT AS</a:t>
            </a:r>
          </a:p>
        </p:txBody>
      </p:sp>
    </p:spTree>
  </p:cSld>
  <p:clrMapOvr>
    <a:masterClrMapping xmlns:a="http://schemas.openxmlformats.org/drawingml/2006/main"/>
  </p:clrMapOvr>
</p:sld>
</file>