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d0081ae88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dec98b13d43b3"/>
  </p:sldMasterIdLst>
  <p:sldIdLst>
    <p:sldId xmlns:r="http://schemas.openxmlformats.org/officeDocument/2006/relationships" id="256" r:id="R0304c2fcf741429d"/>
    <p:sldId xmlns:r="http://schemas.openxmlformats.org/officeDocument/2006/relationships" id="257" r:id="R22d2c8ecdd094e03"/>
    <p:sldId xmlns:r="http://schemas.openxmlformats.org/officeDocument/2006/relationships" id="258" r:id="R7f693243d0224c21"/>
    <p:sldId xmlns:r="http://schemas.openxmlformats.org/officeDocument/2006/relationships" id="259" r:id="R1e298a776f294dfd"/>
    <p:sldId xmlns:r="http://schemas.openxmlformats.org/officeDocument/2006/relationships" id="260" r:id="Re14242dfb7004a40"/>
    <p:sldId xmlns:r="http://schemas.openxmlformats.org/officeDocument/2006/relationships" id="261" r:id="R665fa391f3ca464f"/>
    <p:sldId xmlns:r="http://schemas.openxmlformats.org/officeDocument/2006/relationships" id="262" r:id="R8c2d3727b73f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dec98b13d43b3" /><Relationship Type="http://schemas.openxmlformats.org/officeDocument/2006/relationships/slide" Target="/ppt/slides/slide1.xml" Id="R0304c2fcf741429d" /><Relationship Type="http://schemas.openxmlformats.org/officeDocument/2006/relationships/slide" Target="/ppt/slides/slide2.xml" Id="R22d2c8ecdd094e03" /><Relationship Type="http://schemas.openxmlformats.org/officeDocument/2006/relationships/slide" Target="/ppt/slides/slide3.xml" Id="R7f693243d0224c21" /><Relationship Type="http://schemas.openxmlformats.org/officeDocument/2006/relationships/slide" Target="/ppt/slides/slide4.xml" Id="R1e298a776f294dfd" /><Relationship Type="http://schemas.openxmlformats.org/officeDocument/2006/relationships/slide" Target="/ppt/slides/slide5.xml" Id="Re14242dfb7004a40" /><Relationship Type="http://schemas.openxmlformats.org/officeDocument/2006/relationships/slide" Target="/ppt/slides/slide6.xml" Id="R665fa391f3ca464f" /><Relationship Type="http://schemas.openxmlformats.org/officeDocument/2006/relationships/slide" Target="/ppt/slides/slide7.xml" Id="R8c2d3727b73f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198d29a124b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ceaa6d8e64aaa" /><Relationship Type="http://schemas.openxmlformats.org/officeDocument/2006/relationships/theme" Target="/ppt/slideMasters/theme/theme1.xml" Id="R446927fd23ed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ceaa6d8e64a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9f359b56146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390d2d45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243321841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b926289b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3dbb730d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54829b354a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f254115b7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AS ble etablert [år] og holder til i Byrkjelo.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31 810 520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9 245 554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6826 Byrkjelo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57868168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951 962 449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RE-BYGG AS</a:t>
            </a:r>
          </a:p>
        </p:txBody>
      </p:sp>
    </p:spTree>
  </p:cSld>
  <p:clrMapOvr>
    <a:masterClrMapping xmlns:a="http://schemas.openxmlformats.org/drawingml/2006/main"/>
  </p:clrMapOvr>
</p:sld>
</file>