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a21f001389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f77b4642646f7"/>
  </p:sldMasterIdLst>
  <p:sldIdLst>
    <p:sldId xmlns:r="http://schemas.openxmlformats.org/officeDocument/2006/relationships" id="256" r:id="R9a5cc29ae12f4f6e"/>
    <p:sldId xmlns:r="http://schemas.openxmlformats.org/officeDocument/2006/relationships" id="257" r:id="R32d34929f5094bec"/>
    <p:sldId xmlns:r="http://schemas.openxmlformats.org/officeDocument/2006/relationships" id="258" r:id="Rfe8e40afc3a64072"/>
    <p:sldId xmlns:r="http://schemas.openxmlformats.org/officeDocument/2006/relationships" id="259" r:id="Rb38caa5e59ac4cb2"/>
    <p:sldId xmlns:r="http://schemas.openxmlformats.org/officeDocument/2006/relationships" id="260" r:id="Rd88cb1a0c7e9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f77b4642646f7" /><Relationship Type="http://schemas.openxmlformats.org/officeDocument/2006/relationships/slide" Target="/ppt/slides/slide1.xml" Id="R9a5cc29ae12f4f6e" /><Relationship Type="http://schemas.openxmlformats.org/officeDocument/2006/relationships/slide" Target="/ppt/slides/slide2.xml" Id="R32d34929f5094bec" /><Relationship Type="http://schemas.openxmlformats.org/officeDocument/2006/relationships/slide" Target="/ppt/slides/slide3.xml" Id="Rfe8e40afc3a64072" /><Relationship Type="http://schemas.openxmlformats.org/officeDocument/2006/relationships/slide" Target="/ppt/slides/slide4.xml" Id="Rb38caa5e59ac4cb2" /><Relationship Type="http://schemas.openxmlformats.org/officeDocument/2006/relationships/slide" Target="/ppt/slides/slide5.xml" Id="Rd88cb1a0c7e9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f792354c8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22525d74e4edb" /><Relationship Type="http://schemas.openxmlformats.org/officeDocument/2006/relationships/theme" Target="/ppt/slideMasters/theme/theme1.xml" Id="Radecc0115a20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022525d74e4e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b8e7373de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a297ae2f8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5d7e290ec4a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4ba9a193a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45daa9024a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