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f8470f8a742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bcf96748747a6"/>
  </p:sldMasterIdLst>
  <p:sldIdLst>
    <p:sldId xmlns:r="http://schemas.openxmlformats.org/officeDocument/2006/relationships" id="256" r:id="R6d68962468134e40"/>
    <p:sldId xmlns:r="http://schemas.openxmlformats.org/officeDocument/2006/relationships" id="257" r:id="R91f44e3bc75a4c55"/>
    <p:sldId xmlns:r="http://schemas.openxmlformats.org/officeDocument/2006/relationships" id="258" r:id="R8bbe6e4cc10d4977"/>
    <p:sldId xmlns:r="http://schemas.openxmlformats.org/officeDocument/2006/relationships" id="259" r:id="Rd0be0a835b4d4e64"/>
    <p:sldId xmlns:r="http://schemas.openxmlformats.org/officeDocument/2006/relationships" id="260" r:id="R52db550959ca4d67"/>
    <p:sldId xmlns:r="http://schemas.openxmlformats.org/officeDocument/2006/relationships" id="261" r:id="R6c525f05a1d64fcb"/>
    <p:sldId xmlns:r="http://schemas.openxmlformats.org/officeDocument/2006/relationships" id="262" r:id="R2660e9f57289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bcf96748747a6" /><Relationship Type="http://schemas.openxmlformats.org/officeDocument/2006/relationships/slide" Target="/ppt/slides/slide1.xml" Id="R6d68962468134e40" /><Relationship Type="http://schemas.openxmlformats.org/officeDocument/2006/relationships/slide" Target="/ppt/slides/slide2.xml" Id="R91f44e3bc75a4c55" /><Relationship Type="http://schemas.openxmlformats.org/officeDocument/2006/relationships/slide" Target="/ppt/slides/slide3.xml" Id="R8bbe6e4cc10d4977" /><Relationship Type="http://schemas.openxmlformats.org/officeDocument/2006/relationships/slide" Target="/ppt/slides/slide4.xml" Id="Rd0be0a835b4d4e64" /><Relationship Type="http://schemas.openxmlformats.org/officeDocument/2006/relationships/slide" Target="/ppt/slides/slide5.xml" Id="R52db550959ca4d67" /><Relationship Type="http://schemas.openxmlformats.org/officeDocument/2006/relationships/slide" Target="/ppt/slides/slide6.xml" Id="R6c525f05a1d64fcb" /><Relationship Type="http://schemas.openxmlformats.org/officeDocument/2006/relationships/slide" Target="/ppt/slides/slide7.xml" Id="R2660e9f57289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fe2b4c678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583dfa4d14f3a" /><Relationship Type="http://schemas.openxmlformats.org/officeDocument/2006/relationships/theme" Target="/ppt/slideMasters/theme/theme1.xml" Id="R348efff54140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5583dfa4d14f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ca9d9fb97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faffcd1b8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938dbdcd4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ea9fe12d749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7370a37c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2f8174f9d4b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ffbab3730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