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e8b678cd1047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1a4a32bd5148ad"/>
  </p:sldMasterIdLst>
  <p:sldIdLst>
    <p:sldId xmlns:r="http://schemas.openxmlformats.org/officeDocument/2006/relationships" id="256" r:id="R48eb655442394d69"/>
    <p:sldId xmlns:r="http://schemas.openxmlformats.org/officeDocument/2006/relationships" id="257" r:id="R1e661f8e12104429"/>
    <p:sldId xmlns:r="http://schemas.openxmlformats.org/officeDocument/2006/relationships" id="258" r:id="Rda26f80d810a4ee9"/>
    <p:sldId xmlns:r="http://schemas.openxmlformats.org/officeDocument/2006/relationships" id="259" r:id="R9e0a0c107bec4dfd"/>
    <p:sldId xmlns:r="http://schemas.openxmlformats.org/officeDocument/2006/relationships" id="260" r:id="Ra7ed261184ef45bf"/>
    <p:sldId xmlns:r="http://schemas.openxmlformats.org/officeDocument/2006/relationships" id="261" r:id="R596918ec65e744dc"/>
    <p:sldId xmlns:r="http://schemas.openxmlformats.org/officeDocument/2006/relationships" id="262" r:id="R538834d214ad42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1a4a32bd5148ad" /><Relationship Type="http://schemas.openxmlformats.org/officeDocument/2006/relationships/slide" Target="/ppt/slides/slide1.xml" Id="R48eb655442394d69" /><Relationship Type="http://schemas.openxmlformats.org/officeDocument/2006/relationships/slide" Target="/ppt/slides/slide2.xml" Id="R1e661f8e12104429" /><Relationship Type="http://schemas.openxmlformats.org/officeDocument/2006/relationships/slide" Target="/ppt/slides/slide3.xml" Id="Rda26f80d810a4ee9" /><Relationship Type="http://schemas.openxmlformats.org/officeDocument/2006/relationships/slide" Target="/ppt/slides/slide4.xml" Id="R9e0a0c107bec4dfd" /><Relationship Type="http://schemas.openxmlformats.org/officeDocument/2006/relationships/slide" Target="/ppt/slides/slide5.xml" Id="Ra7ed261184ef45bf" /><Relationship Type="http://schemas.openxmlformats.org/officeDocument/2006/relationships/slide" Target="/ppt/slides/slide6.xml" Id="R596918ec65e744dc" /><Relationship Type="http://schemas.openxmlformats.org/officeDocument/2006/relationships/slide" Target="/ppt/slides/slide7.xml" Id="R538834d214ad42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e7a6d0e43941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a4e9424ce24c9d" /><Relationship Type="http://schemas.openxmlformats.org/officeDocument/2006/relationships/theme" Target="/ppt/slideMasters/theme/theme1.xml" Id="R8ebecf1d832045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a4e9424ce24c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13a88d6af041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cc7f8263bf4b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ee0d976a374d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075e5cfc8c4a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ed9e32600449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559b131fc4a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61bd0c8f5f40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HERBERN MARINE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HERBERN MARINE CONSULT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7 151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−795 841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3 781 842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23 560 898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24 030 325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SKAGERAK EVENT AS  –  66,0 %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NORMAR HOLDING COMPANY LTD.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NORMAR HOLDING COMPANY LTD.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Dorthes vei 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44 99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post@herbern.no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951 758 639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