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a985961e8d41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10a245f479434d"/>
  </p:sldMasterIdLst>
  <p:sldIdLst>
    <p:sldId xmlns:r="http://schemas.openxmlformats.org/officeDocument/2006/relationships" id="256" r:id="R984777d980854409"/>
    <p:sldId xmlns:r="http://schemas.openxmlformats.org/officeDocument/2006/relationships" id="257" r:id="Reacac7a00a844632"/>
    <p:sldId xmlns:r="http://schemas.openxmlformats.org/officeDocument/2006/relationships" id="258" r:id="R8c4f17e9393a40eb"/>
    <p:sldId xmlns:r="http://schemas.openxmlformats.org/officeDocument/2006/relationships" id="259" r:id="Rf601bbfe277c4130"/>
    <p:sldId xmlns:r="http://schemas.openxmlformats.org/officeDocument/2006/relationships" id="260" r:id="R0d4903240e76401a"/>
    <p:sldId xmlns:r="http://schemas.openxmlformats.org/officeDocument/2006/relationships" id="261" r:id="R1561f42ca36f4983"/>
    <p:sldId xmlns:r="http://schemas.openxmlformats.org/officeDocument/2006/relationships" id="262" r:id="R2cc77318748644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10a245f479434d" /><Relationship Type="http://schemas.openxmlformats.org/officeDocument/2006/relationships/slide" Target="/ppt/slides/slide1.xml" Id="R984777d980854409" /><Relationship Type="http://schemas.openxmlformats.org/officeDocument/2006/relationships/slide" Target="/ppt/slides/slide2.xml" Id="Reacac7a00a844632" /><Relationship Type="http://schemas.openxmlformats.org/officeDocument/2006/relationships/slide" Target="/ppt/slides/slide3.xml" Id="R8c4f17e9393a40eb" /><Relationship Type="http://schemas.openxmlformats.org/officeDocument/2006/relationships/slide" Target="/ppt/slides/slide4.xml" Id="Rf601bbfe277c4130" /><Relationship Type="http://schemas.openxmlformats.org/officeDocument/2006/relationships/slide" Target="/ppt/slides/slide5.xml" Id="R0d4903240e76401a" /><Relationship Type="http://schemas.openxmlformats.org/officeDocument/2006/relationships/slide" Target="/ppt/slides/slide6.xml" Id="R1561f42ca36f4983" /><Relationship Type="http://schemas.openxmlformats.org/officeDocument/2006/relationships/slide" Target="/ppt/slides/slide7.xml" Id="R2cc77318748644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7fcda309241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8406640944a21" /><Relationship Type="http://schemas.openxmlformats.org/officeDocument/2006/relationships/theme" Target="/ppt/slideMasters/theme/theme1.xml" Id="R13fbc00d209c4e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88406640944a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c1a75ff6e4f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9ef974e0344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8f8e6742840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4ca42e6594a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254c1f92d42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7df4681ca42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a4bfef0c849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RØR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13 210 201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1 002 485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832 218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STÅLE BETHUELSEN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MYHRE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SIVERTSEN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VAAG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90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951 636 282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RØR AS</a:t>
            </a:r>
          </a:p>
        </p:txBody>
      </p:sp>
    </p:spTree>
  </p:cSld>
  <p:clrMapOvr>
    <a:masterClrMapping xmlns:a="http://schemas.openxmlformats.org/drawingml/2006/main"/>
  </p:clrMapOvr>
</p:sld>
</file>